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3" r:id="rId2"/>
  </p:sldMasterIdLst>
  <p:notesMasterIdLst>
    <p:notesMasterId r:id="rId55"/>
  </p:notesMasterIdLst>
  <p:handoutMasterIdLst>
    <p:handoutMasterId r:id="rId56"/>
  </p:handoutMasterIdLst>
  <p:sldIdLst>
    <p:sldId id="257" r:id="rId3"/>
    <p:sldId id="259" r:id="rId4"/>
    <p:sldId id="260" r:id="rId5"/>
    <p:sldId id="265" r:id="rId6"/>
    <p:sldId id="261" r:id="rId7"/>
    <p:sldId id="275" r:id="rId8"/>
    <p:sldId id="270" r:id="rId9"/>
    <p:sldId id="271" r:id="rId10"/>
    <p:sldId id="267" r:id="rId11"/>
    <p:sldId id="268" r:id="rId12"/>
    <p:sldId id="269" r:id="rId13"/>
    <p:sldId id="308" r:id="rId14"/>
    <p:sldId id="278" r:id="rId15"/>
    <p:sldId id="302" r:id="rId16"/>
    <p:sldId id="297" r:id="rId17"/>
    <p:sldId id="291" r:id="rId18"/>
    <p:sldId id="292" r:id="rId19"/>
    <p:sldId id="293" r:id="rId20"/>
    <p:sldId id="272" r:id="rId21"/>
    <p:sldId id="294" r:id="rId22"/>
    <p:sldId id="295" r:id="rId23"/>
    <p:sldId id="296" r:id="rId24"/>
    <p:sldId id="274" r:id="rId25"/>
    <p:sldId id="273" r:id="rId26"/>
    <p:sldId id="276" r:id="rId27"/>
    <p:sldId id="277" r:id="rId28"/>
    <p:sldId id="279" r:id="rId29"/>
    <p:sldId id="280" r:id="rId30"/>
    <p:sldId id="281" r:id="rId31"/>
    <p:sldId id="283" r:id="rId32"/>
    <p:sldId id="286" r:id="rId33"/>
    <p:sldId id="304" r:id="rId34"/>
    <p:sldId id="305" r:id="rId35"/>
    <p:sldId id="284" r:id="rId36"/>
    <p:sldId id="285" r:id="rId37"/>
    <p:sldId id="287" r:id="rId38"/>
    <p:sldId id="303" r:id="rId39"/>
    <p:sldId id="288" r:id="rId40"/>
    <p:sldId id="289" r:id="rId41"/>
    <p:sldId id="298" r:id="rId42"/>
    <p:sldId id="299" r:id="rId43"/>
    <p:sldId id="290" r:id="rId44"/>
    <p:sldId id="301" r:id="rId45"/>
    <p:sldId id="300" r:id="rId46"/>
    <p:sldId id="307" r:id="rId47"/>
    <p:sldId id="309" r:id="rId48"/>
    <p:sldId id="313" r:id="rId49"/>
    <p:sldId id="310" r:id="rId50"/>
    <p:sldId id="312" r:id="rId51"/>
    <p:sldId id="311" r:id="rId52"/>
    <p:sldId id="306" r:id="rId53"/>
    <p:sldId id="256" r:id="rId54"/>
  </p:sldIdLst>
  <p:sldSz cx="9144000" cy="6858000" type="screen4x3"/>
  <p:notesSz cx="6858000" cy="914400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7878"/>
    <a:srgbClr val="961B81"/>
    <a:srgbClr val="C692C2"/>
    <a:srgbClr val="C6927F"/>
    <a:srgbClr val="FFB500"/>
    <a:srgbClr val="FFDA7F"/>
    <a:srgbClr val="FFDA9D"/>
    <a:srgbClr val="DEB500"/>
    <a:srgbClr val="003865"/>
    <a:srgbClr val="BBBB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66" autoAdjust="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139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479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61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27F103-72A5-4CA4-8765-9E8EF74EA8B3}" type="doc">
      <dgm:prSet loTypeId="urn:microsoft.com/office/officeart/2005/8/layout/cycle7" loCatId="cycle" qsTypeId="urn:microsoft.com/office/officeart/2005/8/quickstyle/simple1" qsCatId="simple" csTypeId="urn:microsoft.com/office/officeart/2005/8/colors/accent0_2" csCatId="mainScheme" phldr="1"/>
      <dgm:spPr/>
    </dgm:pt>
    <dgm:pt modelId="{AB7B6060-8660-492E-B466-D9115BCC7E1F}">
      <dgm:prSet phldrT="[Text]"/>
      <dgm:spPr/>
      <dgm:t>
        <a:bodyPr/>
        <a:lstStyle/>
        <a:p>
          <a:r>
            <a:rPr lang="en-US" dirty="0">
              <a:latin typeface="+mj-lt"/>
            </a:rPr>
            <a:t>Problem Analysis</a:t>
          </a:r>
        </a:p>
      </dgm:t>
    </dgm:pt>
    <dgm:pt modelId="{5F35C8BC-05F5-43D6-9362-2367E488AE51}" type="parTrans" cxnId="{A9DED03A-AB14-4D8F-B7EF-05DC3666D57A}">
      <dgm:prSet/>
      <dgm:spPr/>
      <dgm:t>
        <a:bodyPr/>
        <a:lstStyle/>
        <a:p>
          <a:endParaRPr lang="en-US"/>
        </a:p>
      </dgm:t>
    </dgm:pt>
    <dgm:pt modelId="{A19F8814-0204-4153-9E54-75D0DDB362A6}" type="sibTrans" cxnId="{A9DED03A-AB14-4D8F-B7EF-05DC3666D57A}">
      <dgm:prSet/>
      <dgm:spPr/>
      <dgm:t>
        <a:bodyPr/>
        <a:lstStyle/>
        <a:p>
          <a:endParaRPr lang="en-US"/>
        </a:p>
      </dgm:t>
    </dgm:pt>
    <dgm:pt modelId="{0FB9EAC2-7E6B-46E4-8769-97D02897FD2F}">
      <dgm:prSet phldrT="[Text]"/>
      <dgm:spPr/>
      <dgm:t>
        <a:bodyPr/>
        <a:lstStyle/>
        <a:p>
          <a:r>
            <a:rPr lang="en-US" dirty="0">
              <a:latin typeface="+mj-lt"/>
            </a:rPr>
            <a:t>Design Realization</a:t>
          </a:r>
          <a:endParaRPr lang="en-US" dirty="0"/>
        </a:p>
      </dgm:t>
    </dgm:pt>
    <dgm:pt modelId="{A2A9C76C-5650-43B9-B634-DEE9E5157F10}" type="parTrans" cxnId="{41C88301-6273-4EB1-B833-D43CE19B43C0}">
      <dgm:prSet/>
      <dgm:spPr/>
      <dgm:t>
        <a:bodyPr/>
        <a:lstStyle/>
        <a:p>
          <a:endParaRPr lang="en-US"/>
        </a:p>
      </dgm:t>
    </dgm:pt>
    <dgm:pt modelId="{574CF0CA-FE29-47BD-B8E6-5F5F6BC26F68}" type="sibTrans" cxnId="{41C88301-6273-4EB1-B833-D43CE19B43C0}">
      <dgm:prSet/>
      <dgm:spPr/>
      <dgm:t>
        <a:bodyPr/>
        <a:lstStyle/>
        <a:p>
          <a:endParaRPr lang="en-US"/>
        </a:p>
      </dgm:t>
    </dgm:pt>
    <dgm:pt modelId="{00191B1B-3BEB-42FD-A2C3-C2A89529FFE8}">
      <dgm:prSet phldrT="[Text]"/>
      <dgm:spPr/>
      <dgm:t>
        <a:bodyPr/>
        <a:lstStyle/>
        <a:p>
          <a:r>
            <a:rPr lang="en-US" dirty="0">
              <a:latin typeface="+mj-lt"/>
            </a:rPr>
            <a:t>Design Evaluation</a:t>
          </a:r>
          <a:endParaRPr lang="en-US" dirty="0"/>
        </a:p>
      </dgm:t>
    </dgm:pt>
    <dgm:pt modelId="{63824D9B-DCED-4A81-9AD0-7129A61F1509}" type="parTrans" cxnId="{AD695376-7A08-43DD-924A-13C3625BC3D4}">
      <dgm:prSet/>
      <dgm:spPr/>
      <dgm:t>
        <a:bodyPr/>
        <a:lstStyle/>
        <a:p>
          <a:endParaRPr lang="en-US"/>
        </a:p>
      </dgm:t>
    </dgm:pt>
    <dgm:pt modelId="{416EF8B8-67D7-4022-8F32-73BCEBA8D811}" type="sibTrans" cxnId="{AD695376-7A08-43DD-924A-13C3625BC3D4}">
      <dgm:prSet/>
      <dgm:spPr/>
      <dgm:t>
        <a:bodyPr/>
        <a:lstStyle/>
        <a:p>
          <a:endParaRPr lang="en-US"/>
        </a:p>
      </dgm:t>
    </dgm:pt>
    <dgm:pt modelId="{8BF106E3-30C8-4F36-8434-E7A72C79E757}">
      <dgm:prSet phldrT="[Text]"/>
      <dgm:spPr/>
      <dgm:t>
        <a:bodyPr/>
        <a:lstStyle/>
        <a:p>
          <a:r>
            <a:rPr lang="en-US" dirty="0">
              <a:latin typeface="+mj-lt"/>
            </a:rPr>
            <a:t>Design Generation</a:t>
          </a:r>
        </a:p>
      </dgm:t>
    </dgm:pt>
    <dgm:pt modelId="{31712949-1D44-4E72-B4EB-73F50F0A4FEF}" type="parTrans" cxnId="{553A766B-2AA5-4D73-9902-0AEA4218A37E}">
      <dgm:prSet/>
      <dgm:spPr/>
      <dgm:t>
        <a:bodyPr/>
        <a:lstStyle/>
        <a:p>
          <a:endParaRPr lang="en-US"/>
        </a:p>
      </dgm:t>
    </dgm:pt>
    <dgm:pt modelId="{1E438209-67F9-4A37-920A-9483C3912EF0}" type="sibTrans" cxnId="{553A766B-2AA5-4D73-9902-0AEA4218A37E}">
      <dgm:prSet/>
      <dgm:spPr/>
      <dgm:t>
        <a:bodyPr/>
        <a:lstStyle/>
        <a:p>
          <a:endParaRPr lang="en-US"/>
        </a:p>
      </dgm:t>
    </dgm:pt>
    <dgm:pt modelId="{B80F7A7F-DE77-4910-B80A-7AB9E6FA36A0}" type="pres">
      <dgm:prSet presAssocID="{FD27F103-72A5-4CA4-8765-9E8EF74EA8B3}" presName="Name0" presStyleCnt="0">
        <dgm:presLayoutVars>
          <dgm:dir/>
          <dgm:resizeHandles val="exact"/>
        </dgm:presLayoutVars>
      </dgm:prSet>
      <dgm:spPr/>
    </dgm:pt>
    <dgm:pt modelId="{D3353B2A-CE6B-4669-8324-1363D1A347C3}" type="pres">
      <dgm:prSet presAssocID="{AB7B6060-8660-492E-B466-D9115BCC7E1F}" presName="node" presStyleLbl="node1" presStyleIdx="0" presStyleCnt="4">
        <dgm:presLayoutVars>
          <dgm:bulletEnabled val="1"/>
        </dgm:presLayoutVars>
      </dgm:prSet>
      <dgm:spPr/>
    </dgm:pt>
    <dgm:pt modelId="{7D61DE95-E4A1-4B50-BD1A-714ED8A1EB79}" type="pres">
      <dgm:prSet presAssocID="{A19F8814-0204-4153-9E54-75D0DDB362A6}" presName="sibTrans" presStyleLbl="sibTrans2D1" presStyleIdx="0" presStyleCnt="4"/>
      <dgm:spPr>
        <a:prstGeom prst="rightArrow">
          <a:avLst/>
        </a:prstGeom>
      </dgm:spPr>
    </dgm:pt>
    <dgm:pt modelId="{8FFF5CE8-7335-4B65-99B0-515E73790928}" type="pres">
      <dgm:prSet presAssocID="{A19F8814-0204-4153-9E54-75D0DDB362A6}" presName="connectorText" presStyleLbl="sibTrans2D1" presStyleIdx="0" presStyleCnt="4"/>
      <dgm:spPr/>
    </dgm:pt>
    <dgm:pt modelId="{94AE800C-4B08-4048-B129-A19A740FBE21}" type="pres">
      <dgm:prSet presAssocID="{8BF106E3-30C8-4F36-8434-E7A72C79E757}" presName="node" presStyleLbl="node1" presStyleIdx="1" presStyleCnt="4">
        <dgm:presLayoutVars>
          <dgm:bulletEnabled val="1"/>
        </dgm:presLayoutVars>
      </dgm:prSet>
      <dgm:spPr/>
    </dgm:pt>
    <dgm:pt modelId="{E2250E28-5602-48C4-B12D-D24193BE4579}" type="pres">
      <dgm:prSet presAssocID="{1E438209-67F9-4A37-920A-9483C3912EF0}" presName="sibTrans" presStyleLbl="sibTrans2D1" presStyleIdx="1" presStyleCnt="4"/>
      <dgm:spPr>
        <a:prstGeom prst="rightArrow">
          <a:avLst/>
        </a:prstGeom>
      </dgm:spPr>
    </dgm:pt>
    <dgm:pt modelId="{D030535A-F645-476E-8D32-77F0889A52CC}" type="pres">
      <dgm:prSet presAssocID="{1E438209-67F9-4A37-920A-9483C3912EF0}" presName="connectorText" presStyleLbl="sibTrans2D1" presStyleIdx="1" presStyleCnt="4"/>
      <dgm:spPr/>
    </dgm:pt>
    <dgm:pt modelId="{D98D2D29-BD89-49F5-8154-A1C5EE99EF27}" type="pres">
      <dgm:prSet presAssocID="{0FB9EAC2-7E6B-46E4-8769-97D02897FD2F}" presName="node" presStyleLbl="node1" presStyleIdx="2" presStyleCnt="4">
        <dgm:presLayoutVars>
          <dgm:bulletEnabled val="1"/>
        </dgm:presLayoutVars>
      </dgm:prSet>
      <dgm:spPr/>
    </dgm:pt>
    <dgm:pt modelId="{D0E69608-75A8-4231-8744-B6C26EEF2E8C}" type="pres">
      <dgm:prSet presAssocID="{574CF0CA-FE29-47BD-B8E6-5F5F6BC26F68}" presName="sibTrans" presStyleLbl="sibTrans2D1" presStyleIdx="2" presStyleCnt="4"/>
      <dgm:spPr>
        <a:prstGeom prst="rightArrow">
          <a:avLst/>
        </a:prstGeom>
      </dgm:spPr>
    </dgm:pt>
    <dgm:pt modelId="{E5587063-04F7-4809-8706-1931F6F51B3A}" type="pres">
      <dgm:prSet presAssocID="{574CF0CA-FE29-47BD-B8E6-5F5F6BC26F68}" presName="connectorText" presStyleLbl="sibTrans2D1" presStyleIdx="2" presStyleCnt="4"/>
      <dgm:spPr/>
    </dgm:pt>
    <dgm:pt modelId="{36485C3B-6A23-472D-A369-20A93F0A32D5}" type="pres">
      <dgm:prSet presAssocID="{00191B1B-3BEB-42FD-A2C3-C2A89529FFE8}" presName="node" presStyleLbl="node1" presStyleIdx="3" presStyleCnt="4">
        <dgm:presLayoutVars>
          <dgm:bulletEnabled val="1"/>
        </dgm:presLayoutVars>
      </dgm:prSet>
      <dgm:spPr/>
    </dgm:pt>
    <dgm:pt modelId="{E0D64789-504C-4CBB-961E-7CEC411D572E}" type="pres">
      <dgm:prSet presAssocID="{416EF8B8-67D7-4022-8F32-73BCEBA8D811}" presName="sibTrans" presStyleLbl="sibTrans2D1" presStyleIdx="3" presStyleCnt="4"/>
      <dgm:spPr>
        <a:prstGeom prst="rightArrow">
          <a:avLst/>
        </a:prstGeom>
      </dgm:spPr>
    </dgm:pt>
    <dgm:pt modelId="{FA28BC8C-B61B-41C8-B67A-E2052545A036}" type="pres">
      <dgm:prSet presAssocID="{416EF8B8-67D7-4022-8F32-73BCEBA8D811}" presName="connectorText" presStyleLbl="sibTrans2D1" presStyleIdx="3" presStyleCnt="4"/>
      <dgm:spPr/>
    </dgm:pt>
  </dgm:ptLst>
  <dgm:cxnLst>
    <dgm:cxn modelId="{41C88301-6273-4EB1-B833-D43CE19B43C0}" srcId="{FD27F103-72A5-4CA4-8765-9E8EF74EA8B3}" destId="{0FB9EAC2-7E6B-46E4-8769-97D02897FD2F}" srcOrd="2" destOrd="0" parTransId="{A2A9C76C-5650-43B9-B634-DEE9E5157F10}" sibTransId="{574CF0CA-FE29-47BD-B8E6-5F5F6BC26F68}"/>
    <dgm:cxn modelId="{FC9E5B16-A251-44C1-9DA4-05518FEA42E1}" type="presOf" srcId="{574CF0CA-FE29-47BD-B8E6-5F5F6BC26F68}" destId="{D0E69608-75A8-4231-8744-B6C26EEF2E8C}" srcOrd="0" destOrd="0" presId="urn:microsoft.com/office/officeart/2005/8/layout/cycle7"/>
    <dgm:cxn modelId="{B406DC20-4991-49DD-9B07-D6DDCD282574}" type="presOf" srcId="{A19F8814-0204-4153-9E54-75D0DDB362A6}" destId="{8FFF5CE8-7335-4B65-99B0-515E73790928}" srcOrd="1" destOrd="0" presId="urn:microsoft.com/office/officeart/2005/8/layout/cycle7"/>
    <dgm:cxn modelId="{A9DED03A-AB14-4D8F-B7EF-05DC3666D57A}" srcId="{FD27F103-72A5-4CA4-8765-9E8EF74EA8B3}" destId="{AB7B6060-8660-492E-B466-D9115BCC7E1F}" srcOrd="0" destOrd="0" parTransId="{5F35C8BC-05F5-43D6-9362-2367E488AE51}" sibTransId="{A19F8814-0204-4153-9E54-75D0DDB362A6}"/>
    <dgm:cxn modelId="{C8BA4B62-9BCC-4BC9-BFC7-BFF96B0FDA0C}" type="presOf" srcId="{00191B1B-3BEB-42FD-A2C3-C2A89529FFE8}" destId="{36485C3B-6A23-472D-A369-20A93F0A32D5}" srcOrd="0" destOrd="0" presId="urn:microsoft.com/office/officeart/2005/8/layout/cycle7"/>
    <dgm:cxn modelId="{553A766B-2AA5-4D73-9902-0AEA4218A37E}" srcId="{FD27F103-72A5-4CA4-8765-9E8EF74EA8B3}" destId="{8BF106E3-30C8-4F36-8434-E7A72C79E757}" srcOrd="1" destOrd="0" parTransId="{31712949-1D44-4E72-B4EB-73F50F0A4FEF}" sibTransId="{1E438209-67F9-4A37-920A-9483C3912EF0}"/>
    <dgm:cxn modelId="{A48A1A72-3C55-4A6D-AF59-ABC422BA062D}" type="presOf" srcId="{574CF0CA-FE29-47BD-B8E6-5F5F6BC26F68}" destId="{E5587063-04F7-4809-8706-1931F6F51B3A}" srcOrd="1" destOrd="0" presId="urn:microsoft.com/office/officeart/2005/8/layout/cycle7"/>
    <dgm:cxn modelId="{AD695376-7A08-43DD-924A-13C3625BC3D4}" srcId="{FD27F103-72A5-4CA4-8765-9E8EF74EA8B3}" destId="{00191B1B-3BEB-42FD-A2C3-C2A89529FFE8}" srcOrd="3" destOrd="0" parTransId="{63824D9B-DCED-4A81-9AD0-7129A61F1509}" sibTransId="{416EF8B8-67D7-4022-8F32-73BCEBA8D811}"/>
    <dgm:cxn modelId="{E35DDE7A-790B-4E21-BE64-C8B8CA9D685C}" type="presOf" srcId="{416EF8B8-67D7-4022-8F32-73BCEBA8D811}" destId="{E0D64789-504C-4CBB-961E-7CEC411D572E}" srcOrd="0" destOrd="0" presId="urn:microsoft.com/office/officeart/2005/8/layout/cycle7"/>
    <dgm:cxn modelId="{B3EE2D86-0511-4E64-8FE9-24170C63A621}" type="presOf" srcId="{1E438209-67F9-4A37-920A-9483C3912EF0}" destId="{D030535A-F645-476E-8D32-77F0889A52CC}" srcOrd="1" destOrd="0" presId="urn:microsoft.com/office/officeart/2005/8/layout/cycle7"/>
    <dgm:cxn modelId="{8A4F218F-B5D4-410B-8074-1E57542A76F6}" type="presOf" srcId="{0FB9EAC2-7E6B-46E4-8769-97D02897FD2F}" destId="{D98D2D29-BD89-49F5-8154-A1C5EE99EF27}" srcOrd="0" destOrd="0" presId="urn:microsoft.com/office/officeart/2005/8/layout/cycle7"/>
    <dgm:cxn modelId="{8B0B8395-4C1E-466A-8AD6-96DED44F6652}" type="presOf" srcId="{AB7B6060-8660-492E-B466-D9115BCC7E1F}" destId="{D3353B2A-CE6B-4669-8324-1363D1A347C3}" srcOrd="0" destOrd="0" presId="urn:microsoft.com/office/officeart/2005/8/layout/cycle7"/>
    <dgm:cxn modelId="{5D3E2F9B-07B6-40BE-9555-3F5CADE2935A}" type="presOf" srcId="{8BF106E3-30C8-4F36-8434-E7A72C79E757}" destId="{94AE800C-4B08-4048-B129-A19A740FBE21}" srcOrd="0" destOrd="0" presId="urn:microsoft.com/office/officeart/2005/8/layout/cycle7"/>
    <dgm:cxn modelId="{4D4BBAA1-2C22-4E03-A9AD-4B182092EF00}" type="presOf" srcId="{FD27F103-72A5-4CA4-8765-9E8EF74EA8B3}" destId="{B80F7A7F-DE77-4910-B80A-7AB9E6FA36A0}" srcOrd="0" destOrd="0" presId="urn:microsoft.com/office/officeart/2005/8/layout/cycle7"/>
    <dgm:cxn modelId="{1FDFE8B5-EC53-429B-B326-3ABF6CFB7320}" type="presOf" srcId="{A19F8814-0204-4153-9E54-75D0DDB362A6}" destId="{7D61DE95-E4A1-4B50-BD1A-714ED8A1EB79}" srcOrd="0" destOrd="0" presId="urn:microsoft.com/office/officeart/2005/8/layout/cycle7"/>
    <dgm:cxn modelId="{5FA74DDB-79A6-48C0-9816-1801D28AA7C4}" type="presOf" srcId="{416EF8B8-67D7-4022-8F32-73BCEBA8D811}" destId="{FA28BC8C-B61B-41C8-B67A-E2052545A036}" srcOrd="1" destOrd="0" presId="urn:microsoft.com/office/officeart/2005/8/layout/cycle7"/>
    <dgm:cxn modelId="{4EA545EE-CBA4-4CAA-9E00-BC61F77E10D8}" type="presOf" srcId="{1E438209-67F9-4A37-920A-9483C3912EF0}" destId="{E2250E28-5602-48C4-B12D-D24193BE4579}" srcOrd="0" destOrd="0" presId="urn:microsoft.com/office/officeart/2005/8/layout/cycle7"/>
    <dgm:cxn modelId="{B0DFC30A-C886-4ABB-8E11-D542947309B6}" type="presParOf" srcId="{B80F7A7F-DE77-4910-B80A-7AB9E6FA36A0}" destId="{D3353B2A-CE6B-4669-8324-1363D1A347C3}" srcOrd="0" destOrd="0" presId="urn:microsoft.com/office/officeart/2005/8/layout/cycle7"/>
    <dgm:cxn modelId="{CA7DD92A-63DE-4CBD-A10F-BF46EAD3B774}" type="presParOf" srcId="{B80F7A7F-DE77-4910-B80A-7AB9E6FA36A0}" destId="{7D61DE95-E4A1-4B50-BD1A-714ED8A1EB79}" srcOrd="1" destOrd="0" presId="urn:microsoft.com/office/officeart/2005/8/layout/cycle7"/>
    <dgm:cxn modelId="{1AD08701-7F4C-4DB4-8721-037848CB685E}" type="presParOf" srcId="{7D61DE95-E4A1-4B50-BD1A-714ED8A1EB79}" destId="{8FFF5CE8-7335-4B65-99B0-515E73790928}" srcOrd="0" destOrd="0" presId="urn:microsoft.com/office/officeart/2005/8/layout/cycle7"/>
    <dgm:cxn modelId="{ABDA6923-1A7F-439F-8984-9175CE03CBD8}" type="presParOf" srcId="{B80F7A7F-DE77-4910-B80A-7AB9E6FA36A0}" destId="{94AE800C-4B08-4048-B129-A19A740FBE21}" srcOrd="2" destOrd="0" presId="urn:microsoft.com/office/officeart/2005/8/layout/cycle7"/>
    <dgm:cxn modelId="{D6D1EC17-1701-400F-B9CB-8F48FBB5EEB3}" type="presParOf" srcId="{B80F7A7F-DE77-4910-B80A-7AB9E6FA36A0}" destId="{E2250E28-5602-48C4-B12D-D24193BE4579}" srcOrd="3" destOrd="0" presId="urn:microsoft.com/office/officeart/2005/8/layout/cycle7"/>
    <dgm:cxn modelId="{C6B10697-5E83-46E8-9550-FC1F3A6BB260}" type="presParOf" srcId="{E2250E28-5602-48C4-B12D-D24193BE4579}" destId="{D030535A-F645-476E-8D32-77F0889A52CC}" srcOrd="0" destOrd="0" presId="urn:microsoft.com/office/officeart/2005/8/layout/cycle7"/>
    <dgm:cxn modelId="{E4E2D098-E9CB-4E4F-B520-105D47C27930}" type="presParOf" srcId="{B80F7A7F-DE77-4910-B80A-7AB9E6FA36A0}" destId="{D98D2D29-BD89-49F5-8154-A1C5EE99EF27}" srcOrd="4" destOrd="0" presId="urn:microsoft.com/office/officeart/2005/8/layout/cycle7"/>
    <dgm:cxn modelId="{2861AB15-30ED-4565-BC6A-EAE5F7DFE6B6}" type="presParOf" srcId="{B80F7A7F-DE77-4910-B80A-7AB9E6FA36A0}" destId="{D0E69608-75A8-4231-8744-B6C26EEF2E8C}" srcOrd="5" destOrd="0" presId="urn:microsoft.com/office/officeart/2005/8/layout/cycle7"/>
    <dgm:cxn modelId="{C86ED38A-DD3E-4B88-821B-F6A3B6696BD6}" type="presParOf" srcId="{D0E69608-75A8-4231-8744-B6C26EEF2E8C}" destId="{E5587063-04F7-4809-8706-1931F6F51B3A}" srcOrd="0" destOrd="0" presId="urn:microsoft.com/office/officeart/2005/8/layout/cycle7"/>
    <dgm:cxn modelId="{DC9339D2-538C-4FAC-8D49-FF60EC11A2FE}" type="presParOf" srcId="{B80F7A7F-DE77-4910-B80A-7AB9E6FA36A0}" destId="{36485C3B-6A23-472D-A369-20A93F0A32D5}" srcOrd="6" destOrd="0" presId="urn:microsoft.com/office/officeart/2005/8/layout/cycle7"/>
    <dgm:cxn modelId="{00A0C93F-CA95-40EC-8C8E-26258E787FFD}" type="presParOf" srcId="{B80F7A7F-DE77-4910-B80A-7AB9E6FA36A0}" destId="{E0D64789-504C-4CBB-961E-7CEC411D572E}" srcOrd="7" destOrd="0" presId="urn:microsoft.com/office/officeart/2005/8/layout/cycle7"/>
    <dgm:cxn modelId="{44AEBDC9-5580-4113-A33F-0EE30912AACE}" type="presParOf" srcId="{E0D64789-504C-4CBB-961E-7CEC411D572E}" destId="{FA28BC8C-B61B-41C8-B67A-E2052545A03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27F103-72A5-4CA4-8765-9E8EF74EA8B3}" type="doc">
      <dgm:prSet loTypeId="urn:microsoft.com/office/officeart/2005/8/layout/cycle7" loCatId="cycle" qsTypeId="urn:microsoft.com/office/officeart/2005/8/quickstyle/simple1" qsCatId="simple" csTypeId="urn:microsoft.com/office/officeart/2005/8/colors/accent0_2" csCatId="mainScheme" phldr="1"/>
      <dgm:spPr/>
    </dgm:pt>
    <dgm:pt modelId="{AB7B6060-8660-492E-B466-D9115BCC7E1F}">
      <dgm:prSet phldrT="[Text]"/>
      <dgm:spPr/>
      <dgm:t>
        <a:bodyPr/>
        <a:lstStyle/>
        <a:p>
          <a:r>
            <a:rPr lang="en-US" dirty="0">
              <a:latin typeface="+mj-lt"/>
            </a:rPr>
            <a:t>Problem Analysis</a:t>
          </a:r>
        </a:p>
      </dgm:t>
    </dgm:pt>
    <dgm:pt modelId="{5F35C8BC-05F5-43D6-9362-2367E488AE51}" type="parTrans" cxnId="{A9DED03A-AB14-4D8F-B7EF-05DC3666D57A}">
      <dgm:prSet/>
      <dgm:spPr/>
      <dgm:t>
        <a:bodyPr/>
        <a:lstStyle/>
        <a:p>
          <a:endParaRPr lang="en-US"/>
        </a:p>
      </dgm:t>
    </dgm:pt>
    <dgm:pt modelId="{A19F8814-0204-4153-9E54-75D0DDB362A6}" type="sibTrans" cxnId="{A9DED03A-AB14-4D8F-B7EF-05DC3666D57A}">
      <dgm:prSet/>
      <dgm:spPr/>
      <dgm:t>
        <a:bodyPr/>
        <a:lstStyle/>
        <a:p>
          <a:endParaRPr lang="en-US"/>
        </a:p>
      </dgm:t>
    </dgm:pt>
    <dgm:pt modelId="{0FB9EAC2-7E6B-46E4-8769-97D02897FD2F}">
      <dgm:prSet phldrT="[Text]"/>
      <dgm:spPr/>
      <dgm:t>
        <a:bodyPr/>
        <a:lstStyle/>
        <a:p>
          <a:r>
            <a:rPr lang="en-US" dirty="0">
              <a:latin typeface="+mj-lt"/>
            </a:rPr>
            <a:t>Design Realization</a:t>
          </a:r>
          <a:endParaRPr lang="en-US" dirty="0"/>
        </a:p>
      </dgm:t>
    </dgm:pt>
    <dgm:pt modelId="{A2A9C76C-5650-43B9-B634-DEE9E5157F10}" type="parTrans" cxnId="{41C88301-6273-4EB1-B833-D43CE19B43C0}">
      <dgm:prSet/>
      <dgm:spPr/>
      <dgm:t>
        <a:bodyPr/>
        <a:lstStyle/>
        <a:p>
          <a:endParaRPr lang="en-US"/>
        </a:p>
      </dgm:t>
    </dgm:pt>
    <dgm:pt modelId="{574CF0CA-FE29-47BD-B8E6-5F5F6BC26F68}" type="sibTrans" cxnId="{41C88301-6273-4EB1-B833-D43CE19B43C0}">
      <dgm:prSet/>
      <dgm:spPr/>
      <dgm:t>
        <a:bodyPr/>
        <a:lstStyle/>
        <a:p>
          <a:endParaRPr lang="en-US"/>
        </a:p>
      </dgm:t>
    </dgm:pt>
    <dgm:pt modelId="{00191B1B-3BEB-42FD-A2C3-C2A89529FFE8}">
      <dgm:prSet phldrT="[Text]"/>
      <dgm:spPr/>
      <dgm:t>
        <a:bodyPr/>
        <a:lstStyle/>
        <a:p>
          <a:r>
            <a:rPr lang="en-US" dirty="0">
              <a:latin typeface="+mj-lt"/>
            </a:rPr>
            <a:t>Design Evaluation</a:t>
          </a:r>
          <a:endParaRPr lang="en-US" dirty="0"/>
        </a:p>
      </dgm:t>
    </dgm:pt>
    <dgm:pt modelId="{63824D9B-DCED-4A81-9AD0-7129A61F1509}" type="parTrans" cxnId="{AD695376-7A08-43DD-924A-13C3625BC3D4}">
      <dgm:prSet/>
      <dgm:spPr/>
      <dgm:t>
        <a:bodyPr/>
        <a:lstStyle/>
        <a:p>
          <a:endParaRPr lang="en-US"/>
        </a:p>
      </dgm:t>
    </dgm:pt>
    <dgm:pt modelId="{416EF8B8-67D7-4022-8F32-73BCEBA8D811}" type="sibTrans" cxnId="{AD695376-7A08-43DD-924A-13C3625BC3D4}">
      <dgm:prSet/>
      <dgm:spPr/>
      <dgm:t>
        <a:bodyPr/>
        <a:lstStyle/>
        <a:p>
          <a:endParaRPr lang="en-US"/>
        </a:p>
      </dgm:t>
    </dgm:pt>
    <dgm:pt modelId="{8BF106E3-30C8-4F36-8434-E7A72C79E757}">
      <dgm:prSet phldrT="[Text]"/>
      <dgm:spPr/>
      <dgm:t>
        <a:bodyPr/>
        <a:lstStyle/>
        <a:p>
          <a:r>
            <a:rPr lang="en-US" dirty="0">
              <a:latin typeface="+mj-lt"/>
            </a:rPr>
            <a:t>Design Generation</a:t>
          </a:r>
        </a:p>
      </dgm:t>
    </dgm:pt>
    <dgm:pt modelId="{31712949-1D44-4E72-B4EB-73F50F0A4FEF}" type="parTrans" cxnId="{553A766B-2AA5-4D73-9902-0AEA4218A37E}">
      <dgm:prSet/>
      <dgm:spPr/>
      <dgm:t>
        <a:bodyPr/>
        <a:lstStyle/>
        <a:p>
          <a:endParaRPr lang="en-US"/>
        </a:p>
      </dgm:t>
    </dgm:pt>
    <dgm:pt modelId="{1E438209-67F9-4A37-920A-9483C3912EF0}" type="sibTrans" cxnId="{553A766B-2AA5-4D73-9902-0AEA4218A37E}">
      <dgm:prSet/>
      <dgm:spPr/>
      <dgm:t>
        <a:bodyPr/>
        <a:lstStyle/>
        <a:p>
          <a:endParaRPr lang="en-US"/>
        </a:p>
      </dgm:t>
    </dgm:pt>
    <dgm:pt modelId="{B80F7A7F-DE77-4910-B80A-7AB9E6FA36A0}" type="pres">
      <dgm:prSet presAssocID="{FD27F103-72A5-4CA4-8765-9E8EF74EA8B3}" presName="Name0" presStyleCnt="0">
        <dgm:presLayoutVars>
          <dgm:dir/>
          <dgm:resizeHandles val="exact"/>
        </dgm:presLayoutVars>
      </dgm:prSet>
      <dgm:spPr/>
    </dgm:pt>
    <dgm:pt modelId="{D3353B2A-CE6B-4669-8324-1363D1A347C3}" type="pres">
      <dgm:prSet presAssocID="{AB7B6060-8660-492E-B466-D9115BCC7E1F}" presName="node" presStyleLbl="node1" presStyleIdx="0" presStyleCnt="4">
        <dgm:presLayoutVars>
          <dgm:bulletEnabled val="1"/>
        </dgm:presLayoutVars>
      </dgm:prSet>
      <dgm:spPr/>
    </dgm:pt>
    <dgm:pt modelId="{7D61DE95-E4A1-4B50-BD1A-714ED8A1EB79}" type="pres">
      <dgm:prSet presAssocID="{A19F8814-0204-4153-9E54-75D0DDB362A6}" presName="sibTrans" presStyleLbl="sibTrans2D1" presStyleIdx="0" presStyleCnt="4"/>
      <dgm:spPr>
        <a:prstGeom prst="rightArrow">
          <a:avLst/>
        </a:prstGeom>
      </dgm:spPr>
    </dgm:pt>
    <dgm:pt modelId="{8FFF5CE8-7335-4B65-99B0-515E73790928}" type="pres">
      <dgm:prSet presAssocID="{A19F8814-0204-4153-9E54-75D0DDB362A6}" presName="connectorText" presStyleLbl="sibTrans2D1" presStyleIdx="0" presStyleCnt="4"/>
      <dgm:spPr/>
    </dgm:pt>
    <dgm:pt modelId="{94AE800C-4B08-4048-B129-A19A740FBE21}" type="pres">
      <dgm:prSet presAssocID="{8BF106E3-30C8-4F36-8434-E7A72C79E757}" presName="node" presStyleLbl="node1" presStyleIdx="1" presStyleCnt="4">
        <dgm:presLayoutVars>
          <dgm:bulletEnabled val="1"/>
        </dgm:presLayoutVars>
      </dgm:prSet>
      <dgm:spPr/>
    </dgm:pt>
    <dgm:pt modelId="{E2250E28-5602-48C4-B12D-D24193BE4579}" type="pres">
      <dgm:prSet presAssocID="{1E438209-67F9-4A37-920A-9483C3912EF0}" presName="sibTrans" presStyleLbl="sibTrans2D1" presStyleIdx="1" presStyleCnt="4"/>
      <dgm:spPr>
        <a:prstGeom prst="rightArrow">
          <a:avLst/>
        </a:prstGeom>
      </dgm:spPr>
    </dgm:pt>
    <dgm:pt modelId="{D030535A-F645-476E-8D32-77F0889A52CC}" type="pres">
      <dgm:prSet presAssocID="{1E438209-67F9-4A37-920A-9483C3912EF0}" presName="connectorText" presStyleLbl="sibTrans2D1" presStyleIdx="1" presStyleCnt="4"/>
      <dgm:spPr/>
    </dgm:pt>
    <dgm:pt modelId="{D98D2D29-BD89-49F5-8154-A1C5EE99EF27}" type="pres">
      <dgm:prSet presAssocID="{0FB9EAC2-7E6B-46E4-8769-97D02897FD2F}" presName="node" presStyleLbl="node1" presStyleIdx="2" presStyleCnt="4">
        <dgm:presLayoutVars>
          <dgm:bulletEnabled val="1"/>
        </dgm:presLayoutVars>
      </dgm:prSet>
      <dgm:spPr/>
    </dgm:pt>
    <dgm:pt modelId="{D0E69608-75A8-4231-8744-B6C26EEF2E8C}" type="pres">
      <dgm:prSet presAssocID="{574CF0CA-FE29-47BD-B8E6-5F5F6BC26F68}" presName="sibTrans" presStyleLbl="sibTrans2D1" presStyleIdx="2" presStyleCnt="4"/>
      <dgm:spPr>
        <a:prstGeom prst="rightArrow">
          <a:avLst/>
        </a:prstGeom>
      </dgm:spPr>
    </dgm:pt>
    <dgm:pt modelId="{E5587063-04F7-4809-8706-1931F6F51B3A}" type="pres">
      <dgm:prSet presAssocID="{574CF0CA-FE29-47BD-B8E6-5F5F6BC26F68}" presName="connectorText" presStyleLbl="sibTrans2D1" presStyleIdx="2" presStyleCnt="4"/>
      <dgm:spPr/>
    </dgm:pt>
    <dgm:pt modelId="{36485C3B-6A23-472D-A369-20A93F0A32D5}" type="pres">
      <dgm:prSet presAssocID="{00191B1B-3BEB-42FD-A2C3-C2A89529FFE8}" presName="node" presStyleLbl="node1" presStyleIdx="3" presStyleCnt="4">
        <dgm:presLayoutVars>
          <dgm:bulletEnabled val="1"/>
        </dgm:presLayoutVars>
      </dgm:prSet>
      <dgm:spPr/>
    </dgm:pt>
    <dgm:pt modelId="{E0D64789-504C-4CBB-961E-7CEC411D572E}" type="pres">
      <dgm:prSet presAssocID="{416EF8B8-67D7-4022-8F32-73BCEBA8D811}" presName="sibTrans" presStyleLbl="sibTrans2D1" presStyleIdx="3" presStyleCnt="4"/>
      <dgm:spPr>
        <a:prstGeom prst="rightArrow">
          <a:avLst/>
        </a:prstGeom>
      </dgm:spPr>
    </dgm:pt>
    <dgm:pt modelId="{FA28BC8C-B61B-41C8-B67A-E2052545A036}" type="pres">
      <dgm:prSet presAssocID="{416EF8B8-67D7-4022-8F32-73BCEBA8D811}" presName="connectorText" presStyleLbl="sibTrans2D1" presStyleIdx="3" presStyleCnt="4"/>
      <dgm:spPr/>
    </dgm:pt>
  </dgm:ptLst>
  <dgm:cxnLst>
    <dgm:cxn modelId="{41C88301-6273-4EB1-B833-D43CE19B43C0}" srcId="{FD27F103-72A5-4CA4-8765-9E8EF74EA8B3}" destId="{0FB9EAC2-7E6B-46E4-8769-97D02897FD2F}" srcOrd="2" destOrd="0" parTransId="{A2A9C76C-5650-43B9-B634-DEE9E5157F10}" sibTransId="{574CF0CA-FE29-47BD-B8E6-5F5F6BC26F68}"/>
    <dgm:cxn modelId="{FC9E5B16-A251-44C1-9DA4-05518FEA42E1}" type="presOf" srcId="{574CF0CA-FE29-47BD-B8E6-5F5F6BC26F68}" destId="{D0E69608-75A8-4231-8744-B6C26EEF2E8C}" srcOrd="0" destOrd="0" presId="urn:microsoft.com/office/officeart/2005/8/layout/cycle7"/>
    <dgm:cxn modelId="{B406DC20-4991-49DD-9B07-D6DDCD282574}" type="presOf" srcId="{A19F8814-0204-4153-9E54-75D0DDB362A6}" destId="{8FFF5CE8-7335-4B65-99B0-515E73790928}" srcOrd="1" destOrd="0" presId="urn:microsoft.com/office/officeart/2005/8/layout/cycle7"/>
    <dgm:cxn modelId="{A9DED03A-AB14-4D8F-B7EF-05DC3666D57A}" srcId="{FD27F103-72A5-4CA4-8765-9E8EF74EA8B3}" destId="{AB7B6060-8660-492E-B466-D9115BCC7E1F}" srcOrd="0" destOrd="0" parTransId="{5F35C8BC-05F5-43D6-9362-2367E488AE51}" sibTransId="{A19F8814-0204-4153-9E54-75D0DDB362A6}"/>
    <dgm:cxn modelId="{C8BA4B62-9BCC-4BC9-BFC7-BFF96B0FDA0C}" type="presOf" srcId="{00191B1B-3BEB-42FD-A2C3-C2A89529FFE8}" destId="{36485C3B-6A23-472D-A369-20A93F0A32D5}" srcOrd="0" destOrd="0" presId="urn:microsoft.com/office/officeart/2005/8/layout/cycle7"/>
    <dgm:cxn modelId="{553A766B-2AA5-4D73-9902-0AEA4218A37E}" srcId="{FD27F103-72A5-4CA4-8765-9E8EF74EA8B3}" destId="{8BF106E3-30C8-4F36-8434-E7A72C79E757}" srcOrd="1" destOrd="0" parTransId="{31712949-1D44-4E72-B4EB-73F50F0A4FEF}" sibTransId="{1E438209-67F9-4A37-920A-9483C3912EF0}"/>
    <dgm:cxn modelId="{A48A1A72-3C55-4A6D-AF59-ABC422BA062D}" type="presOf" srcId="{574CF0CA-FE29-47BD-B8E6-5F5F6BC26F68}" destId="{E5587063-04F7-4809-8706-1931F6F51B3A}" srcOrd="1" destOrd="0" presId="urn:microsoft.com/office/officeart/2005/8/layout/cycle7"/>
    <dgm:cxn modelId="{AD695376-7A08-43DD-924A-13C3625BC3D4}" srcId="{FD27F103-72A5-4CA4-8765-9E8EF74EA8B3}" destId="{00191B1B-3BEB-42FD-A2C3-C2A89529FFE8}" srcOrd="3" destOrd="0" parTransId="{63824D9B-DCED-4A81-9AD0-7129A61F1509}" sibTransId="{416EF8B8-67D7-4022-8F32-73BCEBA8D811}"/>
    <dgm:cxn modelId="{E35DDE7A-790B-4E21-BE64-C8B8CA9D685C}" type="presOf" srcId="{416EF8B8-67D7-4022-8F32-73BCEBA8D811}" destId="{E0D64789-504C-4CBB-961E-7CEC411D572E}" srcOrd="0" destOrd="0" presId="urn:microsoft.com/office/officeart/2005/8/layout/cycle7"/>
    <dgm:cxn modelId="{B3EE2D86-0511-4E64-8FE9-24170C63A621}" type="presOf" srcId="{1E438209-67F9-4A37-920A-9483C3912EF0}" destId="{D030535A-F645-476E-8D32-77F0889A52CC}" srcOrd="1" destOrd="0" presId="urn:microsoft.com/office/officeart/2005/8/layout/cycle7"/>
    <dgm:cxn modelId="{8A4F218F-B5D4-410B-8074-1E57542A76F6}" type="presOf" srcId="{0FB9EAC2-7E6B-46E4-8769-97D02897FD2F}" destId="{D98D2D29-BD89-49F5-8154-A1C5EE99EF27}" srcOrd="0" destOrd="0" presId="urn:microsoft.com/office/officeart/2005/8/layout/cycle7"/>
    <dgm:cxn modelId="{8B0B8395-4C1E-466A-8AD6-96DED44F6652}" type="presOf" srcId="{AB7B6060-8660-492E-B466-D9115BCC7E1F}" destId="{D3353B2A-CE6B-4669-8324-1363D1A347C3}" srcOrd="0" destOrd="0" presId="urn:microsoft.com/office/officeart/2005/8/layout/cycle7"/>
    <dgm:cxn modelId="{5D3E2F9B-07B6-40BE-9555-3F5CADE2935A}" type="presOf" srcId="{8BF106E3-30C8-4F36-8434-E7A72C79E757}" destId="{94AE800C-4B08-4048-B129-A19A740FBE21}" srcOrd="0" destOrd="0" presId="urn:microsoft.com/office/officeart/2005/8/layout/cycle7"/>
    <dgm:cxn modelId="{4D4BBAA1-2C22-4E03-A9AD-4B182092EF00}" type="presOf" srcId="{FD27F103-72A5-4CA4-8765-9E8EF74EA8B3}" destId="{B80F7A7F-DE77-4910-B80A-7AB9E6FA36A0}" srcOrd="0" destOrd="0" presId="urn:microsoft.com/office/officeart/2005/8/layout/cycle7"/>
    <dgm:cxn modelId="{1FDFE8B5-EC53-429B-B326-3ABF6CFB7320}" type="presOf" srcId="{A19F8814-0204-4153-9E54-75D0DDB362A6}" destId="{7D61DE95-E4A1-4B50-BD1A-714ED8A1EB79}" srcOrd="0" destOrd="0" presId="urn:microsoft.com/office/officeart/2005/8/layout/cycle7"/>
    <dgm:cxn modelId="{5FA74DDB-79A6-48C0-9816-1801D28AA7C4}" type="presOf" srcId="{416EF8B8-67D7-4022-8F32-73BCEBA8D811}" destId="{FA28BC8C-B61B-41C8-B67A-E2052545A036}" srcOrd="1" destOrd="0" presId="urn:microsoft.com/office/officeart/2005/8/layout/cycle7"/>
    <dgm:cxn modelId="{4EA545EE-CBA4-4CAA-9E00-BC61F77E10D8}" type="presOf" srcId="{1E438209-67F9-4A37-920A-9483C3912EF0}" destId="{E2250E28-5602-48C4-B12D-D24193BE4579}" srcOrd="0" destOrd="0" presId="urn:microsoft.com/office/officeart/2005/8/layout/cycle7"/>
    <dgm:cxn modelId="{B0DFC30A-C886-4ABB-8E11-D542947309B6}" type="presParOf" srcId="{B80F7A7F-DE77-4910-B80A-7AB9E6FA36A0}" destId="{D3353B2A-CE6B-4669-8324-1363D1A347C3}" srcOrd="0" destOrd="0" presId="urn:microsoft.com/office/officeart/2005/8/layout/cycle7"/>
    <dgm:cxn modelId="{CA7DD92A-63DE-4CBD-A10F-BF46EAD3B774}" type="presParOf" srcId="{B80F7A7F-DE77-4910-B80A-7AB9E6FA36A0}" destId="{7D61DE95-E4A1-4B50-BD1A-714ED8A1EB79}" srcOrd="1" destOrd="0" presId="urn:microsoft.com/office/officeart/2005/8/layout/cycle7"/>
    <dgm:cxn modelId="{1AD08701-7F4C-4DB4-8721-037848CB685E}" type="presParOf" srcId="{7D61DE95-E4A1-4B50-BD1A-714ED8A1EB79}" destId="{8FFF5CE8-7335-4B65-99B0-515E73790928}" srcOrd="0" destOrd="0" presId="urn:microsoft.com/office/officeart/2005/8/layout/cycle7"/>
    <dgm:cxn modelId="{ABDA6923-1A7F-439F-8984-9175CE03CBD8}" type="presParOf" srcId="{B80F7A7F-DE77-4910-B80A-7AB9E6FA36A0}" destId="{94AE800C-4B08-4048-B129-A19A740FBE21}" srcOrd="2" destOrd="0" presId="urn:microsoft.com/office/officeart/2005/8/layout/cycle7"/>
    <dgm:cxn modelId="{D6D1EC17-1701-400F-B9CB-8F48FBB5EEB3}" type="presParOf" srcId="{B80F7A7F-DE77-4910-B80A-7AB9E6FA36A0}" destId="{E2250E28-5602-48C4-B12D-D24193BE4579}" srcOrd="3" destOrd="0" presId="urn:microsoft.com/office/officeart/2005/8/layout/cycle7"/>
    <dgm:cxn modelId="{C6B10697-5E83-46E8-9550-FC1F3A6BB260}" type="presParOf" srcId="{E2250E28-5602-48C4-B12D-D24193BE4579}" destId="{D030535A-F645-476E-8D32-77F0889A52CC}" srcOrd="0" destOrd="0" presId="urn:microsoft.com/office/officeart/2005/8/layout/cycle7"/>
    <dgm:cxn modelId="{E4E2D098-E9CB-4E4F-B520-105D47C27930}" type="presParOf" srcId="{B80F7A7F-DE77-4910-B80A-7AB9E6FA36A0}" destId="{D98D2D29-BD89-49F5-8154-A1C5EE99EF27}" srcOrd="4" destOrd="0" presId="urn:microsoft.com/office/officeart/2005/8/layout/cycle7"/>
    <dgm:cxn modelId="{2861AB15-30ED-4565-BC6A-EAE5F7DFE6B6}" type="presParOf" srcId="{B80F7A7F-DE77-4910-B80A-7AB9E6FA36A0}" destId="{D0E69608-75A8-4231-8744-B6C26EEF2E8C}" srcOrd="5" destOrd="0" presId="urn:microsoft.com/office/officeart/2005/8/layout/cycle7"/>
    <dgm:cxn modelId="{C86ED38A-DD3E-4B88-821B-F6A3B6696BD6}" type="presParOf" srcId="{D0E69608-75A8-4231-8744-B6C26EEF2E8C}" destId="{E5587063-04F7-4809-8706-1931F6F51B3A}" srcOrd="0" destOrd="0" presId="urn:microsoft.com/office/officeart/2005/8/layout/cycle7"/>
    <dgm:cxn modelId="{DC9339D2-538C-4FAC-8D49-FF60EC11A2FE}" type="presParOf" srcId="{B80F7A7F-DE77-4910-B80A-7AB9E6FA36A0}" destId="{36485C3B-6A23-472D-A369-20A93F0A32D5}" srcOrd="6" destOrd="0" presId="urn:microsoft.com/office/officeart/2005/8/layout/cycle7"/>
    <dgm:cxn modelId="{00A0C93F-CA95-40EC-8C8E-26258E787FFD}" type="presParOf" srcId="{B80F7A7F-DE77-4910-B80A-7AB9E6FA36A0}" destId="{E0D64789-504C-4CBB-961E-7CEC411D572E}" srcOrd="7" destOrd="0" presId="urn:microsoft.com/office/officeart/2005/8/layout/cycle7"/>
    <dgm:cxn modelId="{44AEBDC9-5580-4113-A33F-0EE30912AACE}" type="presParOf" srcId="{E0D64789-504C-4CBB-961E-7CEC411D572E}" destId="{FA28BC8C-B61B-41C8-B67A-E2052545A03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353B2A-CE6B-4669-8324-1363D1A347C3}">
      <dsp:nvSpPr>
        <dsp:cNvPr id="0" name=""/>
        <dsp:cNvSpPr/>
      </dsp:nvSpPr>
      <dsp:spPr>
        <a:xfrm>
          <a:off x="2210097" y="2093"/>
          <a:ext cx="1675804" cy="8379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Problem Analysis</a:t>
          </a:r>
        </a:p>
      </dsp:txBody>
      <dsp:txXfrm>
        <a:off x="2234638" y="26634"/>
        <a:ext cx="1626722" cy="788820"/>
      </dsp:txXfrm>
    </dsp:sp>
    <dsp:sp modelId="{7D61DE95-E4A1-4B50-BD1A-714ED8A1EB79}">
      <dsp:nvSpPr>
        <dsp:cNvPr id="0" name=""/>
        <dsp:cNvSpPr/>
      </dsp:nvSpPr>
      <dsp:spPr>
        <a:xfrm rot="2700000">
          <a:off x="3416172" y="1079889"/>
          <a:ext cx="874609" cy="293265"/>
        </a:xfrm>
        <a:prstGeom prst="right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504152" y="1138542"/>
        <a:ext cx="698650" cy="175959"/>
      </dsp:txXfrm>
    </dsp:sp>
    <dsp:sp modelId="{94AE800C-4B08-4048-B129-A19A740FBE21}">
      <dsp:nvSpPr>
        <dsp:cNvPr id="0" name=""/>
        <dsp:cNvSpPr/>
      </dsp:nvSpPr>
      <dsp:spPr>
        <a:xfrm>
          <a:off x="3821052" y="1613048"/>
          <a:ext cx="1675804" cy="8379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Design Generation</a:t>
          </a:r>
        </a:p>
      </dsp:txBody>
      <dsp:txXfrm>
        <a:off x="3845593" y="1637589"/>
        <a:ext cx="1626722" cy="788820"/>
      </dsp:txXfrm>
    </dsp:sp>
    <dsp:sp modelId="{E2250E28-5602-48C4-B12D-D24193BE4579}">
      <dsp:nvSpPr>
        <dsp:cNvPr id="0" name=""/>
        <dsp:cNvSpPr/>
      </dsp:nvSpPr>
      <dsp:spPr>
        <a:xfrm rot="8100000">
          <a:off x="3416172" y="2690844"/>
          <a:ext cx="874609" cy="293265"/>
        </a:xfrm>
        <a:prstGeom prst="right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10800000">
        <a:off x="3504151" y="2749497"/>
        <a:ext cx="698650" cy="175959"/>
      </dsp:txXfrm>
    </dsp:sp>
    <dsp:sp modelId="{D98D2D29-BD89-49F5-8154-A1C5EE99EF27}">
      <dsp:nvSpPr>
        <dsp:cNvPr id="0" name=""/>
        <dsp:cNvSpPr/>
      </dsp:nvSpPr>
      <dsp:spPr>
        <a:xfrm>
          <a:off x="2210097" y="3224003"/>
          <a:ext cx="1675804" cy="8379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Design Realization</a:t>
          </a:r>
          <a:endParaRPr lang="en-US" sz="2300" kern="1200" dirty="0"/>
        </a:p>
      </dsp:txBody>
      <dsp:txXfrm>
        <a:off x="2234638" y="3248544"/>
        <a:ext cx="1626722" cy="788820"/>
      </dsp:txXfrm>
    </dsp:sp>
    <dsp:sp modelId="{D0E69608-75A8-4231-8744-B6C26EEF2E8C}">
      <dsp:nvSpPr>
        <dsp:cNvPr id="0" name=""/>
        <dsp:cNvSpPr/>
      </dsp:nvSpPr>
      <dsp:spPr>
        <a:xfrm rot="13500000">
          <a:off x="1805217" y="2690844"/>
          <a:ext cx="874609" cy="293265"/>
        </a:xfrm>
        <a:prstGeom prst="right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10800000">
        <a:off x="1893196" y="2749497"/>
        <a:ext cx="698650" cy="175959"/>
      </dsp:txXfrm>
    </dsp:sp>
    <dsp:sp modelId="{36485C3B-6A23-472D-A369-20A93F0A32D5}">
      <dsp:nvSpPr>
        <dsp:cNvPr id="0" name=""/>
        <dsp:cNvSpPr/>
      </dsp:nvSpPr>
      <dsp:spPr>
        <a:xfrm>
          <a:off x="599142" y="1613048"/>
          <a:ext cx="1675804" cy="8379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Design Evaluation</a:t>
          </a:r>
          <a:endParaRPr lang="en-US" sz="2300" kern="1200" dirty="0"/>
        </a:p>
      </dsp:txBody>
      <dsp:txXfrm>
        <a:off x="623683" y="1637589"/>
        <a:ext cx="1626722" cy="788820"/>
      </dsp:txXfrm>
    </dsp:sp>
    <dsp:sp modelId="{E0D64789-504C-4CBB-961E-7CEC411D572E}">
      <dsp:nvSpPr>
        <dsp:cNvPr id="0" name=""/>
        <dsp:cNvSpPr/>
      </dsp:nvSpPr>
      <dsp:spPr>
        <a:xfrm rot="18900000">
          <a:off x="1805217" y="1079889"/>
          <a:ext cx="874609" cy="293265"/>
        </a:xfrm>
        <a:prstGeom prst="right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893197" y="1138542"/>
        <a:ext cx="698650" cy="1759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353B2A-CE6B-4669-8324-1363D1A347C3}">
      <dsp:nvSpPr>
        <dsp:cNvPr id="0" name=""/>
        <dsp:cNvSpPr/>
      </dsp:nvSpPr>
      <dsp:spPr>
        <a:xfrm>
          <a:off x="2210097" y="2093"/>
          <a:ext cx="1675804" cy="8379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Problem Analysis</a:t>
          </a:r>
        </a:p>
      </dsp:txBody>
      <dsp:txXfrm>
        <a:off x="2234638" y="26634"/>
        <a:ext cx="1626722" cy="788820"/>
      </dsp:txXfrm>
    </dsp:sp>
    <dsp:sp modelId="{7D61DE95-E4A1-4B50-BD1A-714ED8A1EB79}">
      <dsp:nvSpPr>
        <dsp:cNvPr id="0" name=""/>
        <dsp:cNvSpPr/>
      </dsp:nvSpPr>
      <dsp:spPr>
        <a:xfrm rot="2700000">
          <a:off x="3416172" y="1079889"/>
          <a:ext cx="874609" cy="293265"/>
        </a:xfrm>
        <a:prstGeom prst="right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504152" y="1138542"/>
        <a:ext cx="698650" cy="175959"/>
      </dsp:txXfrm>
    </dsp:sp>
    <dsp:sp modelId="{94AE800C-4B08-4048-B129-A19A740FBE21}">
      <dsp:nvSpPr>
        <dsp:cNvPr id="0" name=""/>
        <dsp:cNvSpPr/>
      </dsp:nvSpPr>
      <dsp:spPr>
        <a:xfrm>
          <a:off x="3821052" y="1613048"/>
          <a:ext cx="1675804" cy="8379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Design Generation</a:t>
          </a:r>
        </a:p>
      </dsp:txBody>
      <dsp:txXfrm>
        <a:off x="3845593" y="1637589"/>
        <a:ext cx="1626722" cy="788820"/>
      </dsp:txXfrm>
    </dsp:sp>
    <dsp:sp modelId="{E2250E28-5602-48C4-B12D-D24193BE4579}">
      <dsp:nvSpPr>
        <dsp:cNvPr id="0" name=""/>
        <dsp:cNvSpPr/>
      </dsp:nvSpPr>
      <dsp:spPr>
        <a:xfrm rot="8100000">
          <a:off x="3416172" y="2690844"/>
          <a:ext cx="874609" cy="293265"/>
        </a:xfrm>
        <a:prstGeom prst="right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10800000">
        <a:off x="3504151" y="2749497"/>
        <a:ext cx="698650" cy="175959"/>
      </dsp:txXfrm>
    </dsp:sp>
    <dsp:sp modelId="{D98D2D29-BD89-49F5-8154-A1C5EE99EF27}">
      <dsp:nvSpPr>
        <dsp:cNvPr id="0" name=""/>
        <dsp:cNvSpPr/>
      </dsp:nvSpPr>
      <dsp:spPr>
        <a:xfrm>
          <a:off x="2210097" y="3224003"/>
          <a:ext cx="1675804" cy="8379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Design Realization</a:t>
          </a:r>
          <a:endParaRPr lang="en-US" sz="2300" kern="1200" dirty="0"/>
        </a:p>
      </dsp:txBody>
      <dsp:txXfrm>
        <a:off x="2234638" y="3248544"/>
        <a:ext cx="1626722" cy="788820"/>
      </dsp:txXfrm>
    </dsp:sp>
    <dsp:sp modelId="{D0E69608-75A8-4231-8744-B6C26EEF2E8C}">
      <dsp:nvSpPr>
        <dsp:cNvPr id="0" name=""/>
        <dsp:cNvSpPr/>
      </dsp:nvSpPr>
      <dsp:spPr>
        <a:xfrm rot="13500000">
          <a:off x="1805217" y="2690844"/>
          <a:ext cx="874609" cy="293265"/>
        </a:xfrm>
        <a:prstGeom prst="right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10800000">
        <a:off x="1893196" y="2749497"/>
        <a:ext cx="698650" cy="175959"/>
      </dsp:txXfrm>
    </dsp:sp>
    <dsp:sp modelId="{36485C3B-6A23-472D-A369-20A93F0A32D5}">
      <dsp:nvSpPr>
        <dsp:cNvPr id="0" name=""/>
        <dsp:cNvSpPr/>
      </dsp:nvSpPr>
      <dsp:spPr>
        <a:xfrm>
          <a:off x="599142" y="1613048"/>
          <a:ext cx="1675804" cy="83790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+mj-lt"/>
            </a:rPr>
            <a:t>Design Evaluation</a:t>
          </a:r>
          <a:endParaRPr lang="en-US" sz="2300" kern="1200" dirty="0"/>
        </a:p>
      </dsp:txBody>
      <dsp:txXfrm>
        <a:off x="623683" y="1637589"/>
        <a:ext cx="1626722" cy="788820"/>
      </dsp:txXfrm>
    </dsp:sp>
    <dsp:sp modelId="{E0D64789-504C-4CBB-961E-7CEC411D572E}">
      <dsp:nvSpPr>
        <dsp:cNvPr id="0" name=""/>
        <dsp:cNvSpPr/>
      </dsp:nvSpPr>
      <dsp:spPr>
        <a:xfrm rot="18900000">
          <a:off x="1805217" y="1079889"/>
          <a:ext cx="874609" cy="293265"/>
        </a:xfrm>
        <a:prstGeom prst="right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893197" y="1138542"/>
        <a:ext cx="698650" cy="1759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35D074-78E8-4B6A-9776-CB5F8B675618}" type="datetimeFigureOut">
              <a:rPr lang="sv-SE" smtClean="0"/>
              <a:t>2017-08-28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3A0E83-06EB-4A03-9BA5-413F13AD34A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5925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gif>
</file>

<file path=ppt/media/image26.jpeg>
</file>

<file path=ppt/media/image27.png>
</file>

<file path=ppt/media/image28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14D5EB-F25B-4CD9-B071-040D57428B97}" type="datetimeFigureOut">
              <a:rPr lang="sv-SE" smtClean="0"/>
              <a:t>2017-08-28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B5F86-B050-4F5E-91F6-82CD62AD2DB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75584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 hasCustomPrompt="1"/>
          </p:nvPr>
        </p:nvSpPr>
        <p:spPr>
          <a:xfrm>
            <a:off x="429330" y="1656000"/>
            <a:ext cx="8874000" cy="22776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sv-SE" sz="7000" b="1" kern="1200" baseline="0" dirty="0" smtClean="0">
                <a:solidFill>
                  <a:srgbClr val="787878"/>
                </a:solidFill>
                <a:latin typeface="+mj-lt"/>
                <a:ea typeface="+mn-ea"/>
                <a:cs typeface="BentonSans Bold"/>
              </a:defRPr>
            </a:lvl1pPr>
          </a:lstStyle>
          <a:p>
            <a:r>
              <a:rPr lang="sv-SE" dirty="0"/>
              <a:t>INSERT </a:t>
            </a:r>
            <a:br>
              <a:rPr lang="sv-SE" dirty="0"/>
            </a:br>
            <a:r>
              <a:rPr lang="sv-SE" dirty="0"/>
              <a:t>HEADING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1" hasCustomPrompt="1"/>
          </p:nvPr>
        </p:nvSpPr>
        <p:spPr>
          <a:xfrm>
            <a:off x="429330" y="4716000"/>
            <a:ext cx="3717925" cy="422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000" kern="1200" dirty="0">
                <a:solidFill>
                  <a:srgbClr val="787878"/>
                </a:solidFill>
                <a:latin typeface="+mn-lt"/>
                <a:ea typeface="+mn-ea"/>
                <a:cs typeface="ScalaOT"/>
              </a:defRPr>
            </a:lvl1pPr>
          </a:lstStyle>
          <a:p>
            <a:pPr lvl="0"/>
            <a:r>
              <a:rPr lang="sv-SE" dirty="0" err="1"/>
              <a:t>Insert</a:t>
            </a:r>
            <a:r>
              <a:rPr lang="sv-SE" dirty="0"/>
              <a:t> date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sz="quarter" idx="12" hasCustomPrompt="1"/>
          </p:nvPr>
        </p:nvSpPr>
        <p:spPr>
          <a:xfrm>
            <a:off x="428400" y="3942000"/>
            <a:ext cx="5760000" cy="6731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3000" kern="1200" baseline="0" dirty="0" smtClean="0">
                <a:solidFill>
                  <a:srgbClr val="787878"/>
                </a:solidFill>
                <a:latin typeface="+mj-lt"/>
                <a:ea typeface="+mn-ea"/>
                <a:cs typeface="BentonSans Regular" panose="02000503000000020004" pitchFamily="50" charset="0"/>
              </a:defRPr>
            </a:lvl1pPr>
          </a:lstStyle>
          <a:p>
            <a:pPr lvl="0"/>
            <a:r>
              <a:rPr lang="sv-SE" dirty="0" err="1"/>
              <a:t>Insert</a:t>
            </a:r>
            <a:r>
              <a:rPr lang="sv-SE" dirty="0"/>
              <a:t> </a:t>
            </a:r>
            <a:r>
              <a:rPr lang="sv-SE" dirty="0" err="1"/>
              <a:t>Subtitle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175413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5"/>
          <p:cNvSpPr>
            <a:spLocks noGrp="1"/>
          </p:cNvSpPr>
          <p:nvPr>
            <p:ph type="title" hasCustomPrompt="1"/>
          </p:nvPr>
        </p:nvSpPr>
        <p:spPr>
          <a:xfrm>
            <a:off x="428400" y="1180800"/>
            <a:ext cx="6609600" cy="756000"/>
          </a:xfrm>
          <a:prstGeom prst="rect">
            <a:avLst/>
          </a:prstGeom>
        </p:spPr>
        <p:txBody>
          <a:bodyPr/>
          <a:lstStyle>
            <a:lvl1pPr>
              <a:defRPr sz="3500" b="1" cap="none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INSERT HEADLINE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29237" y="2300400"/>
            <a:ext cx="6608763" cy="3268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text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564948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2"/>
          <p:cNvSpPr>
            <a:spLocks noGrp="1"/>
          </p:cNvSpPr>
          <p:nvPr>
            <p:ph type="pic" sz="quarter" idx="12" hasCustomPrompt="1"/>
          </p:nvPr>
        </p:nvSpPr>
        <p:spPr>
          <a:xfrm>
            <a:off x="522000" y="1080000"/>
            <a:ext cx="8103600" cy="505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000" kern="120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sv-SE" dirty="0"/>
              <a:t>Insert image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894473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/>
          <p:cNvSpPr>
            <a:spLocks noGrp="1"/>
          </p:cNvSpPr>
          <p:nvPr>
            <p:ph type="title" hasCustomPrompt="1"/>
          </p:nvPr>
        </p:nvSpPr>
        <p:spPr>
          <a:xfrm>
            <a:off x="5140800" y="1432938"/>
            <a:ext cx="3106800" cy="648000"/>
          </a:xfrm>
          <a:prstGeom prst="rect">
            <a:avLst/>
          </a:prstGeom>
        </p:spPr>
        <p:txBody>
          <a:bodyPr/>
          <a:lstStyle>
            <a:lvl1pPr>
              <a:defRPr sz="3500" b="1" cap="none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HEADLINE</a:t>
            </a:r>
          </a:p>
        </p:txBody>
      </p:sp>
      <p:sp>
        <p:nvSpPr>
          <p:cNvPr id="3" name="Platshållare för bild 2"/>
          <p:cNvSpPr>
            <a:spLocks noGrp="1"/>
          </p:cNvSpPr>
          <p:nvPr>
            <p:ph type="pic" sz="quarter" idx="12" hasCustomPrompt="1"/>
          </p:nvPr>
        </p:nvSpPr>
        <p:spPr>
          <a:xfrm>
            <a:off x="522000" y="1206000"/>
            <a:ext cx="4050000" cy="443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000" kern="120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sv-SE" dirty="0"/>
              <a:t>Insert image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5140862" y="2373325"/>
            <a:ext cx="3106738" cy="3264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Insert text</a:t>
            </a:r>
          </a:p>
        </p:txBody>
      </p:sp>
    </p:spTree>
    <p:extLst>
      <p:ext uri="{BB962C8B-B14F-4D97-AF65-F5344CB8AC3E}">
        <p14:creationId xmlns:p14="http://schemas.microsoft.com/office/powerpoint/2010/main" val="2894956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33174" y="1250594"/>
            <a:ext cx="3106800" cy="589092"/>
          </a:xfrm>
          <a:prstGeom prst="rect">
            <a:avLst/>
          </a:prstGeom>
        </p:spPr>
        <p:txBody>
          <a:bodyPr/>
          <a:lstStyle>
            <a:lvl1pPr>
              <a:defRPr sz="3500" b="1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HEADLINE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" hasCustomPrompt="1"/>
          </p:nvPr>
        </p:nvSpPr>
        <p:spPr>
          <a:xfrm>
            <a:off x="533172" y="2301678"/>
            <a:ext cx="3777569" cy="29596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 err="1"/>
              <a:t>Insert</a:t>
            </a:r>
            <a:r>
              <a:rPr lang="sv-SE" dirty="0"/>
              <a:t> text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half" idx="15" hasCustomPrompt="1"/>
          </p:nvPr>
        </p:nvSpPr>
        <p:spPr>
          <a:xfrm>
            <a:off x="4794434" y="2301677"/>
            <a:ext cx="3777569" cy="29596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 err="1"/>
              <a:t>Insert</a:t>
            </a:r>
            <a:r>
              <a:rPr lang="sv-SE" dirty="0"/>
              <a:t> text</a:t>
            </a:r>
          </a:p>
        </p:txBody>
      </p:sp>
    </p:spTree>
    <p:extLst>
      <p:ext uri="{BB962C8B-B14F-4D97-AF65-F5344CB8AC3E}">
        <p14:creationId xmlns:p14="http://schemas.microsoft.com/office/powerpoint/2010/main" val="13725784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/>
          <p:cNvSpPr>
            <a:spLocks noGrp="1"/>
          </p:cNvSpPr>
          <p:nvPr>
            <p:ph type="title" hasCustomPrompt="1"/>
          </p:nvPr>
        </p:nvSpPr>
        <p:spPr>
          <a:xfrm>
            <a:off x="5140800" y="1695600"/>
            <a:ext cx="3106800" cy="648000"/>
          </a:xfrm>
          <a:prstGeom prst="rect">
            <a:avLst/>
          </a:prstGeom>
        </p:spPr>
        <p:txBody>
          <a:bodyPr/>
          <a:lstStyle>
            <a:lvl1pPr>
              <a:defRPr sz="3500" b="1" cap="none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v-SE" dirty="0"/>
              <a:t>HEADLINE</a:t>
            </a:r>
          </a:p>
        </p:txBody>
      </p:sp>
      <p:sp>
        <p:nvSpPr>
          <p:cNvPr id="3" name="Platshållare för bild 2"/>
          <p:cNvSpPr>
            <a:spLocks noGrp="1"/>
          </p:cNvSpPr>
          <p:nvPr>
            <p:ph type="pic" sz="quarter" idx="12" hasCustomPrompt="1"/>
          </p:nvPr>
        </p:nvSpPr>
        <p:spPr>
          <a:xfrm>
            <a:off x="522000" y="1206000"/>
            <a:ext cx="4050000" cy="2127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000" kern="120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sv-SE" dirty="0"/>
              <a:t>Insert image</a:t>
            </a:r>
          </a:p>
        </p:txBody>
      </p:sp>
      <p:sp>
        <p:nvSpPr>
          <p:cNvPr id="7" name="Platshållare för bild 2"/>
          <p:cNvSpPr>
            <a:spLocks noGrp="1"/>
          </p:cNvSpPr>
          <p:nvPr>
            <p:ph type="pic" sz="quarter" idx="13" hasCustomPrompt="1"/>
          </p:nvPr>
        </p:nvSpPr>
        <p:spPr>
          <a:xfrm>
            <a:off x="522000" y="3510000"/>
            <a:ext cx="4050000" cy="2127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000" kern="120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sv-SE" dirty="0"/>
              <a:t>Insert image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140862" y="2631600"/>
            <a:ext cx="3106738" cy="3268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Insert text</a:t>
            </a:r>
          </a:p>
        </p:txBody>
      </p:sp>
    </p:spTree>
    <p:extLst>
      <p:ext uri="{BB962C8B-B14F-4D97-AF65-F5344CB8AC3E}">
        <p14:creationId xmlns:p14="http://schemas.microsoft.com/office/powerpoint/2010/main" val="2135756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/>
          <p:cNvSpPr>
            <a:spLocks noGrp="1"/>
          </p:cNvSpPr>
          <p:nvPr>
            <p:ph type="title" hasCustomPrompt="1"/>
          </p:nvPr>
        </p:nvSpPr>
        <p:spPr>
          <a:xfrm>
            <a:off x="428400" y="1180800"/>
            <a:ext cx="6609600" cy="756000"/>
          </a:xfrm>
          <a:prstGeom prst="rect">
            <a:avLst/>
          </a:prstGeom>
        </p:spPr>
        <p:txBody>
          <a:bodyPr/>
          <a:lstStyle>
            <a:lvl1pPr>
              <a:defRPr sz="3500" b="1" cap="none" baseline="0">
                <a:solidFill>
                  <a:srgbClr val="787878"/>
                </a:solidFill>
                <a:latin typeface="+mj-lt"/>
              </a:defRPr>
            </a:lvl1pPr>
          </a:lstStyle>
          <a:p>
            <a:r>
              <a:rPr lang="sv-SE" dirty="0"/>
              <a:t>INSERT HEADLINE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68925" y="2300400"/>
            <a:ext cx="6569075" cy="3268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787878"/>
                </a:solidFill>
                <a:latin typeface="+mj-lt"/>
              </a:defRPr>
            </a:lvl1pPr>
            <a:lvl2pPr>
              <a:defRPr>
                <a:solidFill>
                  <a:srgbClr val="787878"/>
                </a:solidFill>
                <a:latin typeface="+mj-lt"/>
              </a:defRPr>
            </a:lvl2pPr>
            <a:lvl3pPr>
              <a:defRPr>
                <a:solidFill>
                  <a:srgbClr val="787878"/>
                </a:solidFill>
                <a:latin typeface="+mj-lt"/>
              </a:defRPr>
            </a:lvl3pPr>
            <a:lvl4pPr>
              <a:defRPr>
                <a:solidFill>
                  <a:srgbClr val="787878"/>
                </a:solidFill>
                <a:latin typeface="+mj-lt"/>
              </a:defRPr>
            </a:lvl4pPr>
            <a:lvl5pPr>
              <a:defRPr>
                <a:solidFill>
                  <a:srgbClr val="787878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Insert text</a:t>
            </a:r>
          </a:p>
        </p:txBody>
      </p:sp>
    </p:spTree>
    <p:extLst>
      <p:ext uri="{BB962C8B-B14F-4D97-AF65-F5344CB8AC3E}">
        <p14:creationId xmlns:p14="http://schemas.microsoft.com/office/powerpoint/2010/main" val="287471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 2"/>
          <p:cNvSpPr>
            <a:spLocks noGrp="1"/>
          </p:cNvSpPr>
          <p:nvPr>
            <p:ph type="pic" sz="quarter" idx="12" hasCustomPrompt="1"/>
          </p:nvPr>
        </p:nvSpPr>
        <p:spPr>
          <a:xfrm>
            <a:off x="522000" y="1080000"/>
            <a:ext cx="8103600" cy="505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000" kern="1200" baseline="0" dirty="0">
                <a:solidFill>
                  <a:srgbClr val="787878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sv-SE" dirty="0"/>
              <a:t>Insert image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64965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/>
          <p:cNvSpPr/>
          <p:nvPr userDrawn="1"/>
        </p:nvSpPr>
        <p:spPr>
          <a:xfrm>
            <a:off x="316523" y="263769"/>
            <a:ext cx="8361485" cy="3956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Rektangel 3"/>
          <p:cNvSpPr/>
          <p:nvPr userDrawn="1"/>
        </p:nvSpPr>
        <p:spPr>
          <a:xfrm>
            <a:off x="501162" y="6150217"/>
            <a:ext cx="8361485" cy="3956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Platshållare för bild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3999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000" kern="1200" baseline="0" dirty="0">
                <a:solidFill>
                  <a:srgbClr val="787878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sv-SE" dirty="0"/>
              <a:t>Insert image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8508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/>
          <p:cNvSpPr>
            <a:spLocks noGrp="1"/>
          </p:cNvSpPr>
          <p:nvPr>
            <p:ph type="title" hasCustomPrompt="1"/>
          </p:nvPr>
        </p:nvSpPr>
        <p:spPr>
          <a:xfrm>
            <a:off x="5140800" y="1468840"/>
            <a:ext cx="3106800" cy="648000"/>
          </a:xfrm>
          <a:prstGeom prst="rect">
            <a:avLst/>
          </a:prstGeom>
        </p:spPr>
        <p:txBody>
          <a:bodyPr/>
          <a:lstStyle>
            <a:lvl1pPr>
              <a:defRPr sz="3500" b="1" cap="none" baseline="0">
                <a:solidFill>
                  <a:srgbClr val="787878"/>
                </a:solidFill>
                <a:latin typeface="+mj-lt"/>
              </a:defRPr>
            </a:lvl1pPr>
          </a:lstStyle>
          <a:p>
            <a:r>
              <a:rPr lang="sv-SE" dirty="0"/>
              <a:t>HEADLINE</a:t>
            </a:r>
          </a:p>
        </p:txBody>
      </p:sp>
      <p:sp>
        <p:nvSpPr>
          <p:cNvPr id="3" name="Platshållare för bild 2"/>
          <p:cNvSpPr>
            <a:spLocks noGrp="1"/>
          </p:cNvSpPr>
          <p:nvPr>
            <p:ph type="pic" sz="quarter" idx="12" hasCustomPrompt="1"/>
          </p:nvPr>
        </p:nvSpPr>
        <p:spPr>
          <a:xfrm>
            <a:off x="522000" y="1206000"/>
            <a:ext cx="4050000" cy="443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000" kern="1200" baseline="0" dirty="0">
                <a:solidFill>
                  <a:srgbClr val="787878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sv-SE" dirty="0"/>
              <a:t>Insert image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5140862" y="2411102"/>
            <a:ext cx="3106738" cy="32623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787878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Insert text</a:t>
            </a:r>
          </a:p>
        </p:txBody>
      </p:sp>
    </p:spTree>
    <p:extLst>
      <p:ext uri="{BB962C8B-B14F-4D97-AF65-F5344CB8AC3E}">
        <p14:creationId xmlns:p14="http://schemas.microsoft.com/office/powerpoint/2010/main" val="2746865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33174" y="1250594"/>
            <a:ext cx="3106800" cy="589092"/>
          </a:xfrm>
          <a:prstGeom prst="rect">
            <a:avLst/>
          </a:prstGeom>
        </p:spPr>
        <p:txBody>
          <a:bodyPr/>
          <a:lstStyle>
            <a:lvl1pPr>
              <a:defRPr sz="3500" b="1">
                <a:solidFill>
                  <a:schemeClr val="tx2"/>
                </a:solidFill>
              </a:defRPr>
            </a:lvl1pPr>
          </a:lstStyle>
          <a:p>
            <a:r>
              <a:rPr lang="sv-SE" dirty="0"/>
              <a:t>HEADLINE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" hasCustomPrompt="1"/>
          </p:nvPr>
        </p:nvSpPr>
        <p:spPr>
          <a:xfrm>
            <a:off x="533172" y="2301678"/>
            <a:ext cx="3777569" cy="29596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sv-SE" dirty="0" err="1"/>
              <a:t>Insert</a:t>
            </a:r>
            <a:r>
              <a:rPr lang="sv-SE" dirty="0"/>
              <a:t> text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half" idx="15" hasCustomPrompt="1"/>
          </p:nvPr>
        </p:nvSpPr>
        <p:spPr>
          <a:xfrm>
            <a:off x="4794434" y="2301677"/>
            <a:ext cx="3777569" cy="29596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sv-SE" dirty="0" err="1"/>
              <a:t>Insert</a:t>
            </a:r>
            <a:r>
              <a:rPr lang="sv-SE" dirty="0"/>
              <a:t> text</a:t>
            </a:r>
          </a:p>
        </p:txBody>
      </p:sp>
    </p:spTree>
    <p:extLst>
      <p:ext uri="{BB962C8B-B14F-4D97-AF65-F5344CB8AC3E}">
        <p14:creationId xmlns:p14="http://schemas.microsoft.com/office/powerpoint/2010/main" val="14423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/>
          <p:cNvSpPr>
            <a:spLocks noGrp="1"/>
          </p:cNvSpPr>
          <p:nvPr>
            <p:ph type="title" hasCustomPrompt="1"/>
          </p:nvPr>
        </p:nvSpPr>
        <p:spPr>
          <a:xfrm>
            <a:off x="5140800" y="1424999"/>
            <a:ext cx="3106800" cy="648000"/>
          </a:xfrm>
          <a:prstGeom prst="rect">
            <a:avLst/>
          </a:prstGeom>
        </p:spPr>
        <p:txBody>
          <a:bodyPr/>
          <a:lstStyle>
            <a:lvl1pPr>
              <a:defRPr sz="3500" b="1" cap="none" baseline="0">
                <a:solidFill>
                  <a:srgbClr val="787878"/>
                </a:solidFill>
                <a:latin typeface="+mj-lt"/>
              </a:defRPr>
            </a:lvl1pPr>
          </a:lstStyle>
          <a:p>
            <a:r>
              <a:rPr lang="sv-SE" dirty="0"/>
              <a:t>HEADLINE</a:t>
            </a:r>
          </a:p>
        </p:txBody>
      </p:sp>
      <p:sp>
        <p:nvSpPr>
          <p:cNvPr id="3" name="Platshållare för bild 2"/>
          <p:cNvSpPr>
            <a:spLocks noGrp="1"/>
          </p:cNvSpPr>
          <p:nvPr>
            <p:ph type="pic" sz="quarter" idx="12" hasCustomPrompt="1"/>
          </p:nvPr>
        </p:nvSpPr>
        <p:spPr>
          <a:xfrm>
            <a:off x="522000" y="1206000"/>
            <a:ext cx="4050000" cy="2127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000" kern="1200" baseline="0" dirty="0">
                <a:solidFill>
                  <a:srgbClr val="787878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sv-SE" dirty="0"/>
              <a:t>Insert image</a:t>
            </a:r>
          </a:p>
        </p:txBody>
      </p:sp>
      <p:sp>
        <p:nvSpPr>
          <p:cNvPr id="7" name="Platshållare för bild 2"/>
          <p:cNvSpPr>
            <a:spLocks noGrp="1"/>
          </p:cNvSpPr>
          <p:nvPr>
            <p:ph type="pic" sz="quarter" idx="13" hasCustomPrompt="1"/>
          </p:nvPr>
        </p:nvSpPr>
        <p:spPr>
          <a:xfrm>
            <a:off x="522000" y="3510000"/>
            <a:ext cx="4050000" cy="2127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000" kern="1200" baseline="0" dirty="0">
                <a:solidFill>
                  <a:srgbClr val="787878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sv-SE" dirty="0"/>
              <a:t>Insert image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140800" y="2367587"/>
            <a:ext cx="3106738" cy="32620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787878"/>
                </a:solidFill>
                <a:latin typeface="+mj-lt"/>
              </a:defRPr>
            </a:lvl1pPr>
          </a:lstStyle>
          <a:p>
            <a:pPr lvl="0"/>
            <a:r>
              <a:rPr lang="sv-SE" dirty="0"/>
              <a:t>Insert text</a:t>
            </a:r>
          </a:p>
        </p:txBody>
      </p:sp>
    </p:spTree>
    <p:extLst>
      <p:ext uri="{BB962C8B-B14F-4D97-AF65-F5344CB8AC3E}">
        <p14:creationId xmlns:p14="http://schemas.microsoft.com/office/powerpoint/2010/main" val="2306970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 title="pic_logoA_whit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4600" y="2514600"/>
            <a:ext cx="4102100" cy="2280294"/>
          </a:xfrm>
          <a:prstGeom prst="rect">
            <a:avLst/>
          </a:prstGeom>
        </p:spPr>
      </p:pic>
      <p:sp>
        <p:nvSpPr>
          <p:cNvPr id="4" name="Rektangel 3"/>
          <p:cNvSpPr/>
          <p:nvPr userDrawn="1"/>
        </p:nvSpPr>
        <p:spPr>
          <a:xfrm>
            <a:off x="422031" y="298938"/>
            <a:ext cx="8255977" cy="369277"/>
          </a:xfrm>
          <a:prstGeom prst="rect">
            <a:avLst/>
          </a:prstGeom>
          <a:solidFill>
            <a:srgbClr val="961B81"/>
          </a:solidFill>
          <a:ln>
            <a:solidFill>
              <a:srgbClr val="961B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rgbClr val="961B81"/>
              </a:solidFill>
            </a:endParaRPr>
          </a:p>
        </p:txBody>
      </p:sp>
      <p:sp>
        <p:nvSpPr>
          <p:cNvPr id="5" name="Rektangel 4"/>
          <p:cNvSpPr/>
          <p:nvPr userDrawn="1"/>
        </p:nvSpPr>
        <p:spPr>
          <a:xfrm>
            <a:off x="437661" y="6122376"/>
            <a:ext cx="8255977" cy="369277"/>
          </a:xfrm>
          <a:prstGeom prst="rect">
            <a:avLst/>
          </a:prstGeom>
          <a:solidFill>
            <a:srgbClr val="961B81"/>
          </a:solidFill>
          <a:ln>
            <a:solidFill>
              <a:srgbClr val="961B8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rgbClr val="961B8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3048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title" hasCustomPrompt="1"/>
          </p:nvPr>
        </p:nvSpPr>
        <p:spPr>
          <a:xfrm>
            <a:off x="429330" y="1656000"/>
            <a:ext cx="8874000" cy="22776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sv-SE" sz="7000" b="1" kern="1200" baseline="0" dirty="0" smtClean="0">
                <a:solidFill>
                  <a:schemeClr val="bg1"/>
                </a:solidFill>
                <a:latin typeface="+mj-lt"/>
                <a:ea typeface="+mn-ea"/>
                <a:cs typeface="BentonSans Bold"/>
              </a:defRPr>
            </a:lvl1pPr>
          </a:lstStyle>
          <a:p>
            <a:r>
              <a:rPr lang="sv-SE" dirty="0"/>
              <a:t>INSERT </a:t>
            </a:r>
            <a:br>
              <a:rPr lang="sv-SE" dirty="0"/>
            </a:br>
            <a:r>
              <a:rPr lang="sv-SE" dirty="0"/>
              <a:t>HEADING</a:t>
            </a:r>
          </a:p>
        </p:txBody>
      </p:sp>
      <p:sp>
        <p:nvSpPr>
          <p:cNvPr id="11" name="Platshållare för text 10"/>
          <p:cNvSpPr>
            <a:spLocks noGrp="1"/>
          </p:cNvSpPr>
          <p:nvPr>
            <p:ph type="body" sz="quarter" idx="11" hasCustomPrompt="1"/>
          </p:nvPr>
        </p:nvSpPr>
        <p:spPr>
          <a:xfrm>
            <a:off x="429330" y="4716000"/>
            <a:ext cx="3717925" cy="422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2000" kern="1200" dirty="0">
                <a:solidFill>
                  <a:schemeClr val="bg1"/>
                </a:solidFill>
                <a:latin typeface="+mn-lt"/>
                <a:ea typeface="+mn-ea"/>
                <a:cs typeface="ScalaOT"/>
              </a:defRPr>
            </a:lvl1pPr>
          </a:lstStyle>
          <a:p>
            <a:pPr lvl="0"/>
            <a:r>
              <a:rPr lang="sv-SE" dirty="0" err="1"/>
              <a:t>Insert</a:t>
            </a:r>
            <a:r>
              <a:rPr lang="sv-SE" dirty="0"/>
              <a:t> date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sz="quarter" idx="12" hasCustomPrompt="1"/>
          </p:nvPr>
        </p:nvSpPr>
        <p:spPr>
          <a:xfrm>
            <a:off x="428400" y="3942000"/>
            <a:ext cx="5760000" cy="6731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sv-SE" sz="3000" kern="1200" baseline="0" dirty="0" smtClean="0">
                <a:solidFill>
                  <a:schemeClr val="bg1"/>
                </a:solidFill>
                <a:latin typeface="+mj-lt"/>
                <a:ea typeface="+mn-ea"/>
                <a:cs typeface="BentonSans Regular" panose="02000503000000020004" pitchFamily="50" charset="0"/>
              </a:defRPr>
            </a:lvl1pPr>
          </a:lstStyle>
          <a:p>
            <a:pPr lvl="0"/>
            <a:r>
              <a:rPr lang="sv-SE" dirty="0" err="1"/>
              <a:t>Insert</a:t>
            </a:r>
            <a:r>
              <a:rPr lang="sv-SE" dirty="0"/>
              <a:t> </a:t>
            </a:r>
            <a:r>
              <a:rPr lang="sv-SE" dirty="0" err="1"/>
              <a:t>Subtitle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841258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Rak 7"/>
          <p:cNvCxnSpPr/>
          <p:nvPr userDrawn="1"/>
        </p:nvCxnSpPr>
        <p:spPr>
          <a:xfrm>
            <a:off x="520700" y="474189"/>
            <a:ext cx="5760000" cy="0"/>
          </a:xfrm>
          <a:prstGeom prst="line">
            <a:avLst/>
          </a:prstGeom>
          <a:ln w="9525" cmpd="sng">
            <a:solidFill>
              <a:srgbClr val="78787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_logoB" title="pic_logoB_gray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6604000" y="327813"/>
            <a:ext cx="1458157" cy="2286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43832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5" r:id="rId2"/>
    <p:sldLayoutId id="2147483672" r:id="rId3"/>
    <p:sldLayoutId id="2147483674" r:id="rId4"/>
    <p:sldLayoutId id="2147483667" r:id="rId5"/>
    <p:sldLayoutId id="2147483687" r:id="rId6"/>
    <p:sldLayoutId id="2147483670" r:id="rId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61B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Rak 7"/>
          <p:cNvCxnSpPr/>
          <p:nvPr userDrawn="1"/>
        </p:nvCxnSpPr>
        <p:spPr>
          <a:xfrm>
            <a:off x="520700" y="477482"/>
            <a:ext cx="5760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objekt 8" title="pic_logoB_white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6604000" y="331106"/>
            <a:ext cx="1458157" cy="2286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31269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4" r:id="rId2"/>
    <p:sldLayoutId id="2147483666" r:id="rId3"/>
    <p:sldLayoutId id="2147483673" r:id="rId4"/>
    <p:sldLayoutId id="2147483669" r:id="rId5"/>
    <p:sldLayoutId id="2147483688" r:id="rId6"/>
    <p:sldLayoutId id="2147483668" r:id="rId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yY96hTb8WgI" TargetMode="Externa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ttps://www.youtube.com/embed/keMmM3P4BRM" TargetMode="External"/><Relationship Id="rId1" Type="http://schemas.openxmlformats.org/officeDocument/2006/relationships/video" Target="https://www.youtube.com/embed/2H7NZ0GNIIE" TargetMode="Externa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Why</a:t>
            </a:r>
            <a:r>
              <a:rPr lang="sv-SE" dirty="0"/>
              <a:t> </a:t>
            </a:r>
            <a:r>
              <a:rPr lang="sv-SE" dirty="0" err="1"/>
              <a:t>user</a:t>
            </a:r>
            <a:r>
              <a:rPr lang="sv-SE" dirty="0"/>
              <a:t> research?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sv-SE" dirty="0" err="1">
                <a:latin typeface="+mj-lt"/>
              </a:rPr>
              <a:t>Lecture</a:t>
            </a:r>
            <a:r>
              <a:rPr lang="sv-SE">
                <a:latin typeface="+mj-lt"/>
              </a:rPr>
              <a:t> 1</a:t>
            </a:r>
            <a:endParaRPr lang="sv-SE" dirty="0">
              <a:latin typeface="+mj-lt"/>
            </a:endParaRPr>
          </a:p>
        </p:txBody>
      </p:sp>
      <p:sp>
        <p:nvSpPr>
          <p:cNvPr id="4" name="Platshållare för text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sv-SE" dirty="0"/>
              <a:t>Course: </a:t>
            </a:r>
            <a:r>
              <a:rPr lang="sv-SE" dirty="0" err="1"/>
              <a:t>User</a:t>
            </a:r>
            <a:r>
              <a:rPr lang="sv-SE" dirty="0"/>
              <a:t> Research </a:t>
            </a:r>
            <a:r>
              <a:rPr lang="sv-SE" sz="1800" dirty="0"/>
              <a:t>(TABG17-A17)</a:t>
            </a:r>
          </a:p>
        </p:txBody>
      </p:sp>
    </p:spTree>
    <p:extLst>
      <p:ext uri="{BB962C8B-B14F-4D97-AF65-F5344CB8AC3E}">
        <p14:creationId xmlns:p14="http://schemas.microsoft.com/office/powerpoint/2010/main" val="3943000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One</a:t>
            </a:r>
            <a:r>
              <a:rPr lang="sv-SE" dirty="0"/>
              <a:t> </a:t>
            </a:r>
            <a:r>
              <a:rPr lang="sv-SE" dirty="0" err="1"/>
              <a:t>way</a:t>
            </a:r>
            <a:r>
              <a:rPr lang="sv-SE" dirty="0"/>
              <a:t> to the ER?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4590" r="3726"/>
          <a:stretch/>
        </p:blipFill>
        <p:spPr>
          <a:xfrm>
            <a:off x="2183909" y="2300400"/>
            <a:ext cx="3098582" cy="385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644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Better</a:t>
            </a:r>
            <a:r>
              <a:rPr lang="sv-SE" dirty="0"/>
              <a:t> get a </a:t>
            </a:r>
            <a:r>
              <a:rPr lang="sv-SE" dirty="0" err="1"/>
              <a:t>life</a:t>
            </a:r>
            <a:r>
              <a:rPr lang="sv-SE" dirty="0"/>
              <a:t> </a:t>
            </a:r>
            <a:r>
              <a:rPr lang="sv-SE" dirty="0" err="1"/>
              <a:t>insurance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1026" name="Picture 2" descr="https://public-media.interaction-design.org/images/uploads/e74a2135a918cb03eb8c1c07971851b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862" y="2300400"/>
            <a:ext cx="4584675" cy="3456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504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Doors!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28" y="1799409"/>
            <a:ext cx="5008478" cy="4163297"/>
          </a:xfrm>
          <a:prstGeom prst="rect">
            <a:avLst/>
          </a:prstGeom>
        </p:spPr>
      </p:pic>
      <p:pic>
        <p:nvPicPr>
          <p:cNvPr id="7" name="yY96hTb8WgI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080406" y="2724088"/>
            <a:ext cx="3251607" cy="182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521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Good</a:t>
            </a:r>
            <a:r>
              <a:rPr lang="sv-SE" dirty="0"/>
              <a:t> design is </a:t>
            </a:r>
            <a:r>
              <a:rPr lang="sv-SE" dirty="0" err="1"/>
              <a:t>important</a:t>
            </a:r>
            <a:r>
              <a:rPr lang="sv-SE" dirty="0"/>
              <a:t>!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sv-SE" dirty="0"/>
              <a:t>Bad designs </a:t>
            </a:r>
            <a:r>
              <a:rPr lang="sv-SE" dirty="0" err="1"/>
              <a:t>are</a:t>
            </a:r>
            <a:r>
              <a:rPr lang="sv-SE" dirty="0"/>
              <a:t> </a:t>
            </a:r>
            <a:r>
              <a:rPr lang="sv-SE" dirty="0" err="1"/>
              <a:t>easy</a:t>
            </a:r>
            <a:r>
              <a:rPr lang="sv-SE" dirty="0"/>
              <a:t> to </a:t>
            </a:r>
            <a:r>
              <a:rPr lang="sv-SE" dirty="0" err="1"/>
              <a:t>find</a:t>
            </a:r>
            <a:r>
              <a:rPr lang="sv-SE" dirty="0"/>
              <a:t>, </a:t>
            </a:r>
            <a:r>
              <a:rPr lang="sv-SE" dirty="0" err="1"/>
              <a:t>good</a:t>
            </a:r>
            <a:r>
              <a:rPr lang="sv-SE" dirty="0"/>
              <a:t> design </a:t>
            </a:r>
            <a:r>
              <a:rPr lang="sv-SE" dirty="0" err="1"/>
              <a:t>much</a:t>
            </a:r>
            <a:r>
              <a:rPr lang="sv-SE" dirty="0"/>
              <a:t> </a:t>
            </a:r>
            <a:r>
              <a:rPr lang="sv-SE" dirty="0" err="1"/>
              <a:t>harder</a:t>
            </a:r>
            <a:endParaRPr lang="sv-SE" dirty="0"/>
          </a:p>
          <a:p>
            <a:endParaRPr lang="sv-SE" dirty="0"/>
          </a:p>
          <a:p>
            <a:r>
              <a:rPr lang="en-US" dirty="0"/>
              <a:t>Good designs (very subjective):</a:t>
            </a:r>
          </a:p>
          <a:p>
            <a:pPr marL="1028700" lvl="1" indent="-342900"/>
            <a:r>
              <a:rPr lang="en-US" sz="1600" dirty="0"/>
              <a:t>Easy, natural &amp; engaging interaction</a:t>
            </a:r>
          </a:p>
          <a:p>
            <a:pPr marL="1028700" lvl="1" indent="-342900"/>
            <a:r>
              <a:rPr lang="en-US" sz="1600" dirty="0"/>
              <a:t>Users can carry out their required tasks</a:t>
            </a:r>
          </a:p>
          <a:p>
            <a:pPr marL="1028700" lvl="1" indent="-342900"/>
            <a:r>
              <a:rPr lang="en-US" sz="1600" dirty="0"/>
              <a:t>Accounts for human limitations</a:t>
            </a:r>
          </a:p>
          <a:p>
            <a:endParaRPr lang="en-US" dirty="0"/>
          </a:p>
          <a:p>
            <a:r>
              <a:rPr lang="en-US" dirty="0"/>
              <a:t>Usefulness is often context-dependent! 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980604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250" t="15828" r="3726" b="21375"/>
          <a:stretch/>
        </p:blipFill>
        <p:spPr>
          <a:xfrm>
            <a:off x="1468694" y="2300400"/>
            <a:ext cx="5569306" cy="291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348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endParaRPr lang="sv-SE" sz="3200" dirty="0"/>
          </a:p>
          <a:p>
            <a:pPr algn="ctr"/>
            <a:endParaRPr lang="sv-SE" sz="3200" dirty="0"/>
          </a:p>
          <a:p>
            <a:pPr algn="ctr"/>
            <a:r>
              <a:rPr lang="sv-SE" sz="3200" dirty="0" err="1"/>
              <a:t>Why</a:t>
            </a:r>
            <a:r>
              <a:rPr lang="sv-SE" sz="3200" dirty="0"/>
              <a:t> </a:t>
            </a:r>
            <a:r>
              <a:rPr lang="sv-SE" sz="3200" dirty="0" err="1"/>
              <a:t>are</a:t>
            </a:r>
            <a:r>
              <a:rPr lang="sv-SE" sz="3200" dirty="0"/>
              <a:t> so </a:t>
            </a:r>
            <a:r>
              <a:rPr lang="sv-SE" sz="3200" dirty="0" err="1"/>
              <a:t>many</a:t>
            </a:r>
            <a:r>
              <a:rPr lang="sv-SE" sz="3200" dirty="0"/>
              <a:t> </a:t>
            </a:r>
            <a:r>
              <a:rPr lang="sv-SE" sz="3200" dirty="0" err="1"/>
              <a:t>mistakes</a:t>
            </a:r>
            <a:r>
              <a:rPr lang="sv-SE" sz="3200" dirty="0"/>
              <a:t> </a:t>
            </a:r>
            <a:r>
              <a:rPr lang="sv-SE" sz="3200" dirty="0" err="1"/>
              <a:t>made</a:t>
            </a:r>
            <a:r>
              <a:rPr lang="sv-SE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98024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Featurism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224" y="2305333"/>
            <a:ext cx="5251704" cy="393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3740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Machine-Oriented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122" name="Picture 2" descr="Image result for computer switchboard operat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717" y="2292091"/>
            <a:ext cx="5442283" cy="3684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6727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Premature</a:t>
            </a:r>
            <a:r>
              <a:rPr lang="sv-SE" dirty="0"/>
              <a:t> Product Releases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6146" name="Picture 2" descr="Image result for blue screen of deat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228" y="2300399"/>
            <a:ext cx="5447771" cy="326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0066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sv-SE" dirty="0" err="1"/>
              <a:t>Next-Bench</a:t>
            </a:r>
            <a:r>
              <a:rPr lang="sv-SE" dirty="0"/>
              <a:t>” Design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endParaRPr lang="en-US" sz="32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00" y="2601231"/>
            <a:ext cx="6609600" cy="205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65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What</a:t>
            </a:r>
            <a:r>
              <a:rPr lang="sv-SE" dirty="0"/>
              <a:t> is </a:t>
            </a:r>
            <a:r>
              <a:rPr lang="sv-SE" dirty="0" err="1"/>
              <a:t>user</a:t>
            </a:r>
            <a:r>
              <a:rPr lang="sv-SE" dirty="0"/>
              <a:t> research?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i="1" dirty="0"/>
              <a:t>“[…] the process of understanding the impact of design on an audience.” </a:t>
            </a:r>
            <a:r>
              <a:rPr lang="en-US" sz="1400" i="1" dirty="0"/>
              <a:t>(</a:t>
            </a:r>
            <a:r>
              <a:rPr lang="en-US" sz="1400" i="1" dirty="0" err="1"/>
              <a:t>Kuniavsky</a:t>
            </a:r>
            <a:r>
              <a:rPr lang="en-US" sz="1400" i="1" dirty="0"/>
              <a:t>, 2003)</a:t>
            </a:r>
            <a:endParaRPr lang="sv-SE" sz="1400" i="1" dirty="0"/>
          </a:p>
        </p:txBody>
      </p:sp>
    </p:spTree>
    <p:extLst>
      <p:ext uri="{BB962C8B-B14F-4D97-AF65-F5344CB8AC3E}">
        <p14:creationId xmlns:p14="http://schemas.microsoft.com/office/powerpoint/2010/main" val="3428994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endParaRPr lang="sv-SE" sz="3200" dirty="0"/>
          </a:p>
          <a:p>
            <a:pPr algn="ctr"/>
            <a:endParaRPr lang="sv-SE" sz="3200" dirty="0"/>
          </a:p>
          <a:p>
            <a:pPr algn="ctr"/>
            <a:r>
              <a:rPr lang="sv-SE" sz="3600" dirty="0"/>
              <a:t>The designer is </a:t>
            </a:r>
            <a:r>
              <a:rPr lang="sv-SE" sz="3600" u="sng" dirty="0"/>
              <a:t>NOT</a:t>
            </a:r>
            <a:r>
              <a:rPr lang="sv-SE" sz="3600" dirty="0"/>
              <a:t> the </a:t>
            </a:r>
            <a:r>
              <a:rPr lang="sv-SE" sz="3600" dirty="0" err="1"/>
              <a:t>user</a:t>
            </a:r>
            <a:r>
              <a:rPr lang="sv-SE" sz="3600" dirty="0"/>
              <a:t>!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8308886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and Human-Oriented Skills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7170" name="Picture 2" descr="Image result for versatile pers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485" y="2300400"/>
            <a:ext cx="4848515" cy="32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9631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and Human-Oriented Skills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7170" name="Picture 2" descr="Image result for versatile pers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485" y="2300400"/>
            <a:ext cx="4848515" cy="326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0" y="3204058"/>
            <a:ext cx="9195206" cy="1287475"/>
          </a:xfrm>
          <a:prstGeom prst="rect">
            <a:avLst/>
          </a:prstGeom>
          <a:solidFill>
            <a:schemeClr val="accent1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+mj-lt"/>
              </a:rPr>
              <a:t>YES – </a:t>
            </a:r>
            <a:r>
              <a:rPr lang="sv-SE" sz="5400" dirty="0" err="1">
                <a:latin typeface="+mj-lt"/>
              </a:rPr>
              <a:t>that’s</a:t>
            </a:r>
            <a:r>
              <a:rPr lang="sv-SE" sz="5400" dirty="0">
                <a:latin typeface="+mj-lt"/>
              </a:rPr>
              <a:t> </a:t>
            </a:r>
            <a:r>
              <a:rPr lang="sv-SE" sz="5400" dirty="0" err="1">
                <a:latin typeface="+mj-lt"/>
              </a:rPr>
              <a:t>you</a:t>
            </a:r>
            <a:r>
              <a:rPr lang="sv-SE" sz="5400" dirty="0">
                <a:latin typeface="+mj-lt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43542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What</a:t>
            </a:r>
            <a:r>
              <a:rPr lang="sv-SE" dirty="0"/>
              <a:t> </a:t>
            </a:r>
            <a:r>
              <a:rPr lang="sv-SE" dirty="0" err="1"/>
              <a:t>you</a:t>
            </a:r>
            <a:r>
              <a:rPr lang="sv-SE" dirty="0"/>
              <a:t> </a:t>
            </a:r>
            <a:r>
              <a:rPr lang="sv-SE" dirty="0" err="1"/>
              <a:t>will</a:t>
            </a:r>
            <a:r>
              <a:rPr lang="sv-SE" dirty="0"/>
              <a:t> </a:t>
            </a:r>
            <a:r>
              <a:rPr lang="sv-SE" dirty="0" err="1"/>
              <a:t>learn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How</a:t>
            </a:r>
            <a:r>
              <a:rPr lang="sv-SE" dirty="0"/>
              <a:t> to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What</a:t>
            </a:r>
            <a:r>
              <a:rPr lang="sv-SE" dirty="0"/>
              <a:t> to </a:t>
            </a:r>
            <a:r>
              <a:rPr lang="sv-SE" dirty="0" err="1"/>
              <a:t>select</a:t>
            </a:r>
            <a:endParaRPr lang="sv-SE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How</a:t>
            </a:r>
            <a:r>
              <a:rPr lang="sv-SE" dirty="0"/>
              <a:t> to </a:t>
            </a:r>
            <a:r>
              <a:rPr lang="sv-SE" dirty="0" err="1"/>
              <a:t>evaluate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0181035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Three </a:t>
            </a:r>
            <a:r>
              <a:rPr lang="sv-SE" dirty="0" err="1"/>
              <a:t>User-Centered</a:t>
            </a:r>
            <a:r>
              <a:rPr lang="sv-SE" dirty="0"/>
              <a:t> Design </a:t>
            </a:r>
            <a:r>
              <a:rPr lang="sv-SE" dirty="0" err="1"/>
              <a:t>Principles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sv-SE" dirty="0" err="1"/>
              <a:t>Early</a:t>
            </a:r>
            <a:r>
              <a:rPr lang="sv-SE" dirty="0"/>
              <a:t> focus on </a:t>
            </a:r>
            <a:r>
              <a:rPr lang="sv-SE" dirty="0" err="1"/>
              <a:t>users</a:t>
            </a:r>
            <a:r>
              <a:rPr lang="sv-SE" dirty="0"/>
              <a:t> and tasks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Empirical measurement of product usage</a:t>
            </a:r>
          </a:p>
          <a:p>
            <a:pPr marL="457200" indent="-457200">
              <a:buFont typeface="+mj-lt"/>
              <a:buAutoNum type="arabicPeriod"/>
            </a:pPr>
            <a:r>
              <a:rPr lang="sv-SE" dirty="0" err="1"/>
              <a:t>Iterative</a:t>
            </a:r>
            <a:r>
              <a:rPr lang="sv-SE" dirty="0"/>
              <a:t> design</a:t>
            </a:r>
          </a:p>
        </p:txBody>
      </p:sp>
    </p:spTree>
    <p:extLst>
      <p:ext uri="{BB962C8B-B14F-4D97-AF65-F5344CB8AC3E}">
        <p14:creationId xmlns:p14="http://schemas.microsoft.com/office/powerpoint/2010/main" val="25961490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User-Centered</a:t>
            </a:r>
            <a:r>
              <a:rPr lang="sv-SE" dirty="0"/>
              <a:t> Design </a:t>
            </a:r>
            <a:r>
              <a:rPr lang="sv-SE" dirty="0" err="1"/>
              <a:t>Cycle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879776650"/>
              </p:ext>
            </p:extLst>
          </p:nvPr>
        </p:nvGraphicFramePr>
        <p:xfrm>
          <a:off x="1524000" y="22923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246060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Problem </a:t>
            </a:r>
            <a:r>
              <a:rPr lang="sv-SE" dirty="0" err="1"/>
              <a:t>Analysis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Developing user experience goals and objectives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Creating user profiles and personas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Executing user experience research activities, such as interviews and field studies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6261196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Design Generation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User walkthroughs of low-fidelity prototypes (e.g., paper)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Heuristic evaluations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Execution of user experience research activities, such as focus groups and card sorts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921443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Design </a:t>
            </a:r>
            <a:r>
              <a:rPr lang="sv-SE" dirty="0" err="1"/>
              <a:t>Realization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Preparation, planning, and execution of pre-product release heuristic evaluations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Preparation, planning, and execution of pre-product release usability testing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5612563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Design </a:t>
            </a:r>
            <a:r>
              <a:rPr lang="sv-SE" dirty="0" err="1"/>
              <a:t>Evaluation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Usability testing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Surveys or interviews to gain feedback on released code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Field studies to see the product being used in its environment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845681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Why</a:t>
            </a:r>
            <a:r>
              <a:rPr lang="sv-SE" dirty="0"/>
              <a:t> </a:t>
            </a:r>
            <a:r>
              <a:rPr lang="sv-SE" dirty="0" err="1"/>
              <a:t>user</a:t>
            </a:r>
            <a:r>
              <a:rPr lang="sv-SE" dirty="0"/>
              <a:t> research?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Who your users 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What their needs 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What they want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How they currently do things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How they would like to do them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5135148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endParaRPr lang="sv-SE" sz="4400" b="1" dirty="0"/>
          </a:p>
          <a:p>
            <a:pPr algn="ctr"/>
            <a:r>
              <a:rPr lang="sv-SE" sz="4400" b="1" dirty="0"/>
              <a:t>KEEP ITERATING!</a:t>
            </a:r>
          </a:p>
        </p:txBody>
      </p:sp>
    </p:spTree>
    <p:extLst>
      <p:ext uri="{BB962C8B-B14F-4D97-AF65-F5344CB8AC3E}">
        <p14:creationId xmlns:p14="http://schemas.microsoft.com/office/powerpoint/2010/main" val="40850669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User-Centered</a:t>
            </a:r>
            <a:r>
              <a:rPr lang="sv-SE" dirty="0"/>
              <a:t> Design </a:t>
            </a:r>
            <a:r>
              <a:rPr lang="sv-SE" dirty="0" err="1"/>
              <a:t>Cycle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413925243"/>
              </p:ext>
            </p:extLst>
          </p:nvPr>
        </p:nvGraphicFramePr>
        <p:xfrm>
          <a:off x="1524000" y="22923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urved Right Arrow 4"/>
          <p:cNvSpPr/>
          <p:nvPr/>
        </p:nvSpPr>
        <p:spPr>
          <a:xfrm>
            <a:off x="2718054" y="2911450"/>
            <a:ext cx="621792" cy="885139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25" name="Curved Right Arrow 24"/>
          <p:cNvSpPr/>
          <p:nvPr/>
        </p:nvSpPr>
        <p:spPr>
          <a:xfrm>
            <a:off x="2658313" y="4850867"/>
            <a:ext cx="621792" cy="885139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26" name="Curved Right Arrow 25"/>
          <p:cNvSpPr/>
          <p:nvPr/>
        </p:nvSpPr>
        <p:spPr>
          <a:xfrm rot="10800000">
            <a:off x="5861151" y="4866486"/>
            <a:ext cx="621792" cy="885139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27" name="Curved Right Arrow 26"/>
          <p:cNvSpPr/>
          <p:nvPr/>
        </p:nvSpPr>
        <p:spPr>
          <a:xfrm rot="10800000">
            <a:off x="5873350" y="2908681"/>
            <a:ext cx="621792" cy="885139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0755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Life </a:t>
            </a:r>
            <a:r>
              <a:rPr lang="sv-SE" dirty="0" err="1"/>
              <a:t>Cycle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160" t="778" r="835" b="14545"/>
          <a:stretch/>
        </p:blipFill>
        <p:spPr>
          <a:xfrm>
            <a:off x="241402" y="2340864"/>
            <a:ext cx="6795820" cy="440375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3247009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Life </a:t>
            </a:r>
            <a:r>
              <a:rPr lang="sv-SE" dirty="0" err="1"/>
              <a:t>Cycle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12290" name="Picture 2" descr="Image result for designing the user experience ga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267" y="2300400"/>
            <a:ext cx="3219466" cy="453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85653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User-centered</a:t>
            </a:r>
            <a:r>
              <a:rPr lang="sv-SE" dirty="0"/>
              <a:t> design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069" y="2300400"/>
            <a:ext cx="5466931" cy="379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4565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Designing </a:t>
            </a:r>
            <a:r>
              <a:rPr lang="sv-SE" dirty="0" err="1"/>
              <a:t>with</a:t>
            </a:r>
            <a:r>
              <a:rPr lang="sv-SE" dirty="0"/>
              <a:t> the </a:t>
            </a:r>
            <a:r>
              <a:rPr lang="sv-SE" dirty="0" err="1"/>
              <a:t>user</a:t>
            </a:r>
            <a:r>
              <a:rPr lang="sv-SE" dirty="0"/>
              <a:t> in mind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Usability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User</a:t>
            </a:r>
            <a:r>
              <a:rPr lang="sv-SE" dirty="0"/>
              <a:t> </a:t>
            </a:r>
            <a:r>
              <a:rPr lang="sv-SE" dirty="0" err="1"/>
              <a:t>Experience</a:t>
            </a:r>
            <a:r>
              <a:rPr lang="sv-SE" dirty="0"/>
              <a:t> (UX)</a:t>
            </a:r>
          </a:p>
        </p:txBody>
      </p:sp>
    </p:spTree>
    <p:extLst>
      <p:ext uri="{BB962C8B-B14F-4D97-AF65-F5344CB8AC3E}">
        <p14:creationId xmlns:p14="http://schemas.microsoft.com/office/powerpoint/2010/main" val="21862079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What</a:t>
            </a:r>
            <a:r>
              <a:rPr lang="sv-SE" dirty="0"/>
              <a:t> is </a:t>
            </a:r>
            <a:r>
              <a:rPr lang="sv-SE" dirty="0" err="1"/>
              <a:t>Usability</a:t>
            </a:r>
            <a:r>
              <a:rPr lang="sv-SE" dirty="0"/>
              <a:t>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Usability</a:t>
            </a:r>
          </a:p>
          <a:p>
            <a:pPr marL="1028700" lvl="1" indent="-342900"/>
            <a:r>
              <a:rPr lang="en-US" sz="1600" dirty="0"/>
              <a:t>Something is usable when it is functional, efficient and desirable to its intended audience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Usability (ISO DIS 9241-11)</a:t>
            </a:r>
          </a:p>
          <a:p>
            <a:pPr marL="1028700" lvl="1" indent="-342900"/>
            <a:r>
              <a:rPr lang="en-US" sz="1600" dirty="0"/>
              <a:t>The extent to which a product can be used by specified users to achieve specified goals with effectiveness, efficiency and satisfaction in a specified context of use.</a:t>
            </a:r>
            <a:endParaRPr lang="sv-SE" sz="1600" dirty="0"/>
          </a:p>
        </p:txBody>
      </p:sp>
    </p:spTree>
    <p:extLst>
      <p:ext uri="{BB962C8B-B14F-4D97-AF65-F5344CB8AC3E}">
        <p14:creationId xmlns:p14="http://schemas.microsoft.com/office/powerpoint/2010/main" val="22012012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Good</a:t>
            </a:r>
            <a:r>
              <a:rPr lang="sv-SE" dirty="0"/>
              <a:t> </a:t>
            </a:r>
            <a:r>
              <a:rPr lang="sv-SE" dirty="0" err="1"/>
              <a:t>Usability</a:t>
            </a:r>
            <a:r>
              <a:rPr lang="sv-SE" dirty="0"/>
              <a:t>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11266" name="Picture 2" descr="Image result for carelman teapo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626" y="2300400"/>
            <a:ext cx="5004374" cy="3278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31191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Model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System </a:t>
            </a:r>
            <a:r>
              <a:rPr lang="sv-SE" dirty="0" err="1"/>
              <a:t>Acceptance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3074" name="Picture 2" descr="Image result for a model of the attributes of system acceptabil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162" y="2300400"/>
            <a:ext cx="5934075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30589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Hierarchy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Consumer</a:t>
            </a:r>
            <a:r>
              <a:rPr lang="sv-SE" dirty="0"/>
              <a:t> </a:t>
            </a:r>
            <a:r>
              <a:rPr lang="sv-SE" dirty="0" err="1"/>
              <a:t>Needs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i="1" dirty="0"/>
              <a:t>“</a:t>
            </a:r>
            <a:r>
              <a:rPr lang="sv-SE" i="1" dirty="0" err="1"/>
              <a:t>When</a:t>
            </a:r>
            <a:r>
              <a:rPr lang="sv-SE" i="1" dirty="0"/>
              <a:t> </a:t>
            </a:r>
            <a:r>
              <a:rPr lang="sv-SE" i="1" dirty="0" err="1"/>
              <a:t>people</a:t>
            </a:r>
            <a:r>
              <a:rPr lang="sv-SE" i="1" dirty="0"/>
              <a:t> get </a:t>
            </a:r>
            <a:r>
              <a:rPr lang="sv-SE" i="1" dirty="0" err="1"/>
              <a:t>used</a:t>
            </a:r>
            <a:r>
              <a:rPr lang="sv-SE" i="1" dirty="0"/>
              <a:t> to </a:t>
            </a:r>
            <a:r>
              <a:rPr lang="sv-SE" i="1" dirty="0" err="1"/>
              <a:t>something</a:t>
            </a:r>
            <a:r>
              <a:rPr lang="sv-SE" i="1" dirty="0"/>
              <a:t>, </a:t>
            </a:r>
            <a:r>
              <a:rPr lang="sv-SE" i="1" dirty="0" err="1"/>
              <a:t>they</a:t>
            </a:r>
            <a:r>
              <a:rPr lang="sv-SE" i="1" dirty="0"/>
              <a:t> </a:t>
            </a:r>
            <a:r>
              <a:rPr lang="sv-SE" i="1" dirty="0" err="1"/>
              <a:t>want</a:t>
            </a:r>
            <a:r>
              <a:rPr lang="sv-SE" i="1" dirty="0"/>
              <a:t> </a:t>
            </a:r>
            <a:r>
              <a:rPr lang="sv-SE" i="1" dirty="0" err="1"/>
              <a:t>more</a:t>
            </a:r>
            <a:r>
              <a:rPr lang="sv-SE" i="1" dirty="0"/>
              <a:t>” </a:t>
            </a:r>
            <a:r>
              <a:rPr lang="sv-SE" sz="1600" dirty="0"/>
              <a:t>(Jordan, 2000)</a:t>
            </a:r>
            <a:endParaRPr lang="sv-SE" i="1" dirty="0"/>
          </a:p>
        </p:txBody>
      </p:sp>
      <p:pic>
        <p:nvPicPr>
          <p:cNvPr id="4098" name="Picture 2" descr="Image result for hierarchy of consumer nee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274" y="3093427"/>
            <a:ext cx="2238375" cy="197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5357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User-centered</a:t>
            </a:r>
            <a:r>
              <a:rPr lang="sv-SE" dirty="0"/>
              <a:t> design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719" y="2266821"/>
            <a:ext cx="5104562" cy="369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3150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What</a:t>
            </a:r>
            <a:r>
              <a:rPr lang="sv-SE" dirty="0"/>
              <a:t> is UX?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i="1" dirty="0"/>
              <a:t>“The process of enhancing user satisfaction with a product by improving the usability, accessibility, and pleasure provided in the interaction with the product.”</a:t>
            </a:r>
          </a:p>
          <a:p>
            <a:pPr algn="ctr"/>
            <a:r>
              <a:rPr lang="en-US" sz="1600" dirty="0"/>
              <a:t>(Sari et al., 2014)</a:t>
            </a:r>
            <a:endParaRPr lang="sv-SE" sz="1600" dirty="0"/>
          </a:p>
        </p:txBody>
      </p:sp>
    </p:spTree>
    <p:extLst>
      <p:ext uri="{BB962C8B-B14F-4D97-AF65-F5344CB8AC3E}">
        <p14:creationId xmlns:p14="http://schemas.microsoft.com/office/powerpoint/2010/main" val="14610170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UX!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8194" name="Picture 2" descr="Image result for user experience roc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925" y="2300400"/>
            <a:ext cx="6569075" cy="3005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94598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UX </a:t>
            </a:r>
            <a:r>
              <a:rPr lang="sv-SE" dirty="0" err="1"/>
              <a:t>Disciplines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4975" y="2300400"/>
            <a:ext cx="3794049" cy="366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678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UX </a:t>
            </a:r>
            <a:r>
              <a:rPr lang="sv-SE" dirty="0" err="1"/>
              <a:t>Fields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10242" name="Picture 2" descr="Image result for ux fields psycholog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1750" y="2300400"/>
            <a:ext cx="4286250" cy="320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3546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Usability</a:t>
            </a:r>
            <a:r>
              <a:rPr lang="sv-SE" dirty="0"/>
              <a:t> vs. UX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004312"/>
              </p:ext>
            </p:extLst>
          </p:nvPr>
        </p:nvGraphicFramePr>
        <p:xfrm>
          <a:off x="942000" y="2300400"/>
          <a:ext cx="6096000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429493933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0478470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sv-SE" dirty="0" err="1">
                          <a:latin typeface="+mj-lt"/>
                        </a:rPr>
                        <a:t>Usability</a:t>
                      </a:r>
                      <a:endParaRPr lang="sv-S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>
                          <a:latin typeface="+mj-lt"/>
                        </a:rPr>
                        <a:t>ux</a:t>
                      </a:r>
                      <a:endParaRPr lang="sv-SE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2350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v-SE" dirty="0" err="1">
                          <a:latin typeface="+mj-lt"/>
                        </a:rPr>
                        <a:t>Making</a:t>
                      </a:r>
                      <a:r>
                        <a:rPr lang="sv-SE" dirty="0">
                          <a:latin typeface="+mj-lt"/>
                        </a:rPr>
                        <a:t> a task </a:t>
                      </a:r>
                      <a:r>
                        <a:rPr lang="sv-SE" dirty="0" err="1">
                          <a:latin typeface="+mj-lt"/>
                        </a:rPr>
                        <a:t>easy</a:t>
                      </a:r>
                      <a:r>
                        <a:rPr lang="sv-SE" dirty="0">
                          <a:latin typeface="+mj-lt"/>
                        </a:rPr>
                        <a:t> and intuitive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>
                          <a:latin typeface="+mj-lt"/>
                        </a:rPr>
                        <a:t>Making</a:t>
                      </a:r>
                      <a:r>
                        <a:rPr lang="sv-SE" baseline="0" dirty="0">
                          <a:latin typeface="+mj-lt"/>
                        </a:rPr>
                        <a:t> a task </a:t>
                      </a:r>
                      <a:r>
                        <a:rPr lang="sv-SE" baseline="0" dirty="0" err="1">
                          <a:latin typeface="+mj-lt"/>
                        </a:rPr>
                        <a:t>meaningful</a:t>
                      </a:r>
                      <a:r>
                        <a:rPr lang="sv-SE" baseline="0" dirty="0">
                          <a:latin typeface="+mj-lt"/>
                        </a:rPr>
                        <a:t> and </a:t>
                      </a:r>
                      <a:r>
                        <a:rPr lang="sv-SE" baseline="0" dirty="0" err="1">
                          <a:latin typeface="+mj-lt"/>
                        </a:rPr>
                        <a:t>valuable</a:t>
                      </a:r>
                      <a:endParaRPr lang="sv-SE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649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v-SE" dirty="0" err="1">
                          <a:latin typeface="+mj-lt"/>
                        </a:rPr>
                        <a:t>Minimizing</a:t>
                      </a:r>
                      <a:r>
                        <a:rPr lang="sv-SE" baseline="0" dirty="0">
                          <a:latin typeface="+mj-lt"/>
                        </a:rPr>
                        <a:t> steps and </a:t>
                      </a:r>
                      <a:r>
                        <a:rPr lang="sv-SE" baseline="0" dirty="0" err="1">
                          <a:latin typeface="+mj-lt"/>
                        </a:rPr>
                        <a:t>removing</a:t>
                      </a:r>
                      <a:r>
                        <a:rPr lang="sv-SE" baseline="0" dirty="0">
                          <a:latin typeface="+mj-lt"/>
                        </a:rPr>
                        <a:t> </a:t>
                      </a:r>
                      <a:r>
                        <a:rPr lang="sv-SE" baseline="0" dirty="0" err="1">
                          <a:latin typeface="+mj-lt"/>
                        </a:rPr>
                        <a:t>roadblocks</a:t>
                      </a:r>
                      <a:endParaRPr lang="sv-S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>
                          <a:latin typeface="+mj-lt"/>
                        </a:rPr>
                        <a:t>Creating</a:t>
                      </a:r>
                      <a:r>
                        <a:rPr lang="sv-SE" baseline="0" dirty="0">
                          <a:latin typeface="+mj-lt"/>
                        </a:rPr>
                        <a:t> emotional </a:t>
                      </a:r>
                      <a:r>
                        <a:rPr lang="sv-SE" baseline="0" dirty="0" err="1">
                          <a:latin typeface="+mj-lt"/>
                        </a:rPr>
                        <a:t>connection</a:t>
                      </a:r>
                      <a:endParaRPr lang="sv-SE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354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v-SE" dirty="0" err="1">
                          <a:latin typeface="+mj-lt"/>
                        </a:rPr>
                        <a:t>What</a:t>
                      </a:r>
                      <a:r>
                        <a:rPr lang="sv-SE" dirty="0">
                          <a:latin typeface="+mj-lt"/>
                        </a:rPr>
                        <a:t> </a:t>
                      </a:r>
                      <a:r>
                        <a:rPr lang="sv-SE" dirty="0" err="1">
                          <a:latin typeface="+mj-lt"/>
                        </a:rPr>
                        <a:t>users</a:t>
                      </a:r>
                      <a:r>
                        <a:rPr lang="sv-SE" dirty="0">
                          <a:latin typeface="+mj-lt"/>
                        </a:rPr>
                        <a:t> do and </a:t>
                      </a:r>
                      <a:r>
                        <a:rPr lang="sv-SE" dirty="0" err="1">
                          <a:latin typeface="+mj-lt"/>
                        </a:rPr>
                        <a:t>how</a:t>
                      </a:r>
                      <a:r>
                        <a:rPr lang="sv-SE" dirty="0">
                          <a:latin typeface="+mj-lt"/>
                        </a:rPr>
                        <a:t> </a:t>
                      </a:r>
                      <a:r>
                        <a:rPr lang="sv-SE" dirty="0" err="1">
                          <a:latin typeface="+mj-lt"/>
                        </a:rPr>
                        <a:t>they</a:t>
                      </a:r>
                      <a:r>
                        <a:rPr lang="sv-SE" baseline="0" dirty="0">
                          <a:latin typeface="+mj-lt"/>
                        </a:rPr>
                        <a:t> do it</a:t>
                      </a:r>
                      <a:endParaRPr lang="sv-SE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>
                          <a:latin typeface="+mj-lt"/>
                        </a:rPr>
                        <a:t>What</a:t>
                      </a:r>
                      <a:r>
                        <a:rPr lang="sv-SE" dirty="0">
                          <a:latin typeface="+mj-lt"/>
                        </a:rPr>
                        <a:t> </a:t>
                      </a:r>
                      <a:r>
                        <a:rPr lang="sv-SE" dirty="0" err="1">
                          <a:latin typeface="+mj-lt"/>
                        </a:rPr>
                        <a:t>users</a:t>
                      </a:r>
                      <a:r>
                        <a:rPr lang="sv-SE" dirty="0">
                          <a:latin typeface="+mj-lt"/>
                        </a:rPr>
                        <a:t> </a:t>
                      </a:r>
                      <a:r>
                        <a:rPr lang="sv-SE" dirty="0" err="1">
                          <a:latin typeface="+mj-lt"/>
                        </a:rPr>
                        <a:t>feel</a:t>
                      </a:r>
                      <a:endParaRPr lang="sv-SE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15027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58596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Wrapping</a:t>
            </a:r>
            <a:r>
              <a:rPr lang="sv-SE" dirty="0"/>
              <a:t> </a:t>
            </a:r>
            <a:r>
              <a:rPr lang="sv-SE" dirty="0" err="1"/>
              <a:t>up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endParaRPr lang="sv-SE" sz="2800" dirty="0"/>
          </a:p>
          <a:p>
            <a:pPr algn="ctr"/>
            <a:r>
              <a:rPr lang="sv-SE" sz="2800" dirty="0" err="1"/>
              <a:t>Many</a:t>
            </a:r>
            <a:r>
              <a:rPr lang="sv-SE" sz="2800" dirty="0"/>
              <a:t> </a:t>
            </a:r>
            <a:r>
              <a:rPr lang="sv-SE" sz="2800" dirty="0" err="1"/>
              <a:t>of</a:t>
            </a:r>
            <a:r>
              <a:rPr lang="sv-SE" sz="2800" dirty="0"/>
              <a:t> the human </a:t>
            </a:r>
            <a:r>
              <a:rPr lang="sv-SE" sz="2800" dirty="0" err="1"/>
              <a:t>error</a:t>
            </a:r>
            <a:r>
              <a:rPr lang="sv-SE" sz="2800" dirty="0"/>
              <a:t> and </a:t>
            </a:r>
            <a:r>
              <a:rPr lang="sv-SE" sz="2800" dirty="0" err="1"/>
              <a:t>machine</a:t>
            </a:r>
            <a:r>
              <a:rPr lang="sv-SE" sz="2800" dirty="0"/>
              <a:t> </a:t>
            </a:r>
            <a:r>
              <a:rPr lang="sv-SE" sz="2800" dirty="0" err="1"/>
              <a:t>misuse</a:t>
            </a:r>
            <a:r>
              <a:rPr lang="sv-SE" sz="2800" dirty="0"/>
              <a:t> is </a:t>
            </a:r>
            <a:r>
              <a:rPr lang="sv-SE" sz="2800" dirty="0" err="1"/>
              <a:t>caused</a:t>
            </a:r>
            <a:r>
              <a:rPr lang="sv-SE" sz="2800" dirty="0"/>
              <a:t> by bad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2850711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Wrapping</a:t>
            </a:r>
            <a:r>
              <a:rPr lang="sv-SE" dirty="0"/>
              <a:t> </a:t>
            </a:r>
            <a:r>
              <a:rPr lang="sv-SE" dirty="0" err="1"/>
              <a:t>up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1026" name="Picture 2" descr="Image result for you are not your us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050" y="1793874"/>
            <a:ext cx="6076950" cy="4562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190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Wrapping</a:t>
            </a:r>
            <a:r>
              <a:rPr lang="sv-SE" dirty="0"/>
              <a:t> </a:t>
            </a:r>
            <a:r>
              <a:rPr lang="sv-SE" dirty="0" err="1"/>
              <a:t>up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sv-SE" sz="2800" dirty="0" err="1"/>
              <a:t>Users</a:t>
            </a:r>
            <a:r>
              <a:rPr lang="sv-SE" sz="2800" dirty="0"/>
              <a:t> </a:t>
            </a:r>
            <a:r>
              <a:rPr lang="sv-SE" sz="2800" dirty="0" err="1"/>
              <a:t>usually</a:t>
            </a:r>
            <a:r>
              <a:rPr lang="sv-SE" sz="28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Get confused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Have</a:t>
            </a:r>
            <a:r>
              <a:rPr lang="sv-SE" dirty="0"/>
              <a:t> </a:t>
            </a:r>
            <a:r>
              <a:rPr lang="sv-SE" dirty="0" err="1"/>
              <a:t>lousy</a:t>
            </a:r>
            <a:r>
              <a:rPr lang="sv-SE" dirty="0"/>
              <a:t> </a:t>
            </a:r>
            <a:r>
              <a:rPr lang="sv-SE" dirty="0" err="1"/>
              <a:t>memory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Do not </a:t>
            </a:r>
            <a:r>
              <a:rPr lang="sv-SE" dirty="0" err="1"/>
              <a:t>always</a:t>
            </a:r>
            <a:r>
              <a:rPr lang="sv-SE" dirty="0"/>
              <a:t> </a:t>
            </a:r>
            <a:r>
              <a:rPr lang="sv-SE" dirty="0" err="1"/>
              <a:t>see</a:t>
            </a:r>
            <a:r>
              <a:rPr lang="sv-SE" dirty="0"/>
              <a:t> </a:t>
            </a:r>
            <a:r>
              <a:rPr lang="sv-SE" dirty="0" err="1"/>
              <a:t>everything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Get </a:t>
            </a:r>
            <a:r>
              <a:rPr lang="sv-SE" dirty="0" err="1"/>
              <a:t>tired</a:t>
            </a:r>
            <a:r>
              <a:rPr lang="sv-SE" dirty="0"/>
              <a:t> and </a:t>
            </a:r>
            <a:r>
              <a:rPr lang="sv-SE" dirty="0" err="1"/>
              <a:t>bored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Do not </a:t>
            </a:r>
            <a:r>
              <a:rPr lang="sv-SE" dirty="0" err="1"/>
              <a:t>always</a:t>
            </a:r>
            <a:r>
              <a:rPr lang="sv-SE" dirty="0"/>
              <a:t> </a:t>
            </a:r>
            <a:r>
              <a:rPr lang="sv-SE" dirty="0" err="1"/>
              <a:t>pay</a:t>
            </a:r>
            <a:r>
              <a:rPr lang="sv-SE" dirty="0"/>
              <a:t> attention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Get </a:t>
            </a:r>
            <a:r>
              <a:rPr lang="sv-SE" dirty="0" err="1"/>
              <a:t>easily</a:t>
            </a:r>
            <a:r>
              <a:rPr lang="sv-SE" dirty="0"/>
              <a:t> </a:t>
            </a:r>
            <a:r>
              <a:rPr lang="sv-SE" dirty="0" err="1"/>
              <a:t>distracted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4285662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Wrapping</a:t>
            </a:r>
            <a:r>
              <a:rPr lang="sv-SE" dirty="0"/>
              <a:t> </a:t>
            </a:r>
            <a:r>
              <a:rPr lang="sv-SE" dirty="0" err="1"/>
              <a:t>up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/>
              <a:t>But machines keep on offering more: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Form factor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Ubiquitous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Pervasive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Broadened user 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91795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Wrapping</a:t>
            </a:r>
            <a:r>
              <a:rPr lang="sv-SE" dirty="0"/>
              <a:t> </a:t>
            </a:r>
            <a:r>
              <a:rPr lang="sv-SE" dirty="0" err="1"/>
              <a:t>up</a:t>
            </a:r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endParaRPr lang="sv-SE" sz="3200" dirty="0"/>
          </a:p>
          <a:p>
            <a:pPr algn="ctr"/>
            <a:endParaRPr lang="sv-SE" sz="3200" dirty="0"/>
          </a:p>
          <a:p>
            <a:pPr algn="ctr"/>
            <a:r>
              <a:rPr lang="sv-SE" sz="3600" dirty="0"/>
              <a:t>The designer is </a:t>
            </a:r>
            <a:r>
              <a:rPr lang="sv-SE" sz="3600" u="sng" dirty="0"/>
              <a:t>NOT</a:t>
            </a:r>
            <a:r>
              <a:rPr lang="sv-SE" sz="3600" dirty="0"/>
              <a:t> the </a:t>
            </a:r>
            <a:r>
              <a:rPr lang="sv-SE" sz="3600" dirty="0" err="1"/>
              <a:t>user</a:t>
            </a:r>
            <a:r>
              <a:rPr lang="sv-SE" sz="3600" dirty="0"/>
              <a:t>!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866336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Common </a:t>
            </a:r>
            <a:r>
              <a:rPr lang="en-US" dirty="0"/>
              <a:t>excuses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“You guys are the UX experts; don’t you know what you’re talking about? Why do we need to talk to users?” or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“We have all the information and data you need about our users.” or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“We know our users better than our users know themselves.” or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“Yikes. That sounds expensive.” or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“Can’t we design and then do research?” or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“Research seems to take a lot of time.”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6961741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8926" y="2300400"/>
            <a:ext cx="4549124" cy="3268662"/>
          </a:xfrm>
        </p:spPr>
        <p:txBody>
          <a:bodyPr/>
          <a:lstStyle/>
          <a:p>
            <a:r>
              <a:rPr lang="en-US" b="1" dirty="0"/>
              <a:t>Design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conceptual model on which the design of the system is based</a:t>
            </a:r>
          </a:p>
          <a:p>
            <a:r>
              <a:rPr lang="en-US" b="1" dirty="0"/>
              <a:t>User’s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model that the user develops on the basis of expectations and experience with the system</a:t>
            </a:r>
          </a:p>
          <a:p>
            <a:r>
              <a:rPr lang="en-US" b="1" dirty="0"/>
              <a:t>System image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 aspects of the system that the user experiences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947" y="2099676"/>
            <a:ext cx="4590686" cy="367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816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075" y="2300400"/>
            <a:ext cx="4821925" cy="327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941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7651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User</a:t>
            </a:r>
            <a:r>
              <a:rPr lang="sv-SE" dirty="0"/>
              <a:t> research is </a:t>
            </a:r>
            <a:r>
              <a:rPr lang="sv-SE" dirty="0" err="1"/>
              <a:t>important</a:t>
            </a:r>
            <a:r>
              <a:rPr lang="sv-SE" dirty="0"/>
              <a:t>!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sv-SE" dirty="0" err="1"/>
              <a:t>What</a:t>
            </a:r>
            <a:r>
              <a:rPr lang="sv-SE" dirty="0"/>
              <a:t> </a:t>
            </a:r>
            <a:r>
              <a:rPr lang="sv-SE" dirty="0" err="1"/>
              <a:t>you</a:t>
            </a:r>
            <a:r>
              <a:rPr lang="sv-SE" dirty="0"/>
              <a:t> </a:t>
            </a:r>
            <a:r>
              <a:rPr lang="sv-SE" dirty="0" err="1"/>
              <a:t>want</a:t>
            </a:r>
            <a:r>
              <a:rPr lang="sv-SE" dirty="0"/>
              <a:t> to </a:t>
            </a:r>
            <a:r>
              <a:rPr lang="sv-SE" dirty="0" err="1"/>
              <a:t>avoid</a:t>
            </a:r>
            <a:r>
              <a:rPr lang="sv-SE" dirty="0"/>
              <a:t>:</a:t>
            </a:r>
          </a:p>
        </p:txBody>
      </p:sp>
      <p:pic>
        <p:nvPicPr>
          <p:cNvPr id="5" name="2H7NZ0GNIIE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209444" y="3422553"/>
            <a:ext cx="1639012" cy="921944"/>
          </a:xfrm>
          <a:prstGeom prst="rect">
            <a:avLst/>
          </a:prstGeom>
        </p:spPr>
      </p:pic>
      <p:pic>
        <p:nvPicPr>
          <p:cNvPr id="6" name="keMmM3P4BRM"/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4476038" y="3422553"/>
            <a:ext cx="1639012" cy="92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27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Where</a:t>
            </a:r>
            <a:r>
              <a:rPr lang="sv-SE" dirty="0"/>
              <a:t> do frustrations come from?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Cannot</a:t>
            </a:r>
            <a:r>
              <a:rPr lang="sv-SE" dirty="0"/>
              <a:t> </a:t>
            </a:r>
            <a:r>
              <a:rPr lang="sv-SE" dirty="0" err="1"/>
              <a:t>figure</a:t>
            </a:r>
            <a:r>
              <a:rPr lang="sv-SE" dirty="0"/>
              <a:t> </a:t>
            </a:r>
            <a:r>
              <a:rPr lang="sv-SE" dirty="0" err="1"/>
              <a:t>out</a:t>
            </a:r>
            <a:r>
              <a:rPr lang="sv-SE" dirty="0"/>
              <a:t> </a:t>
            </a:r>
            <a:r>
              <a:rPr lang="sv-SE" dirty="0" err="1"/>
              <a:t>how</a:t>
            </a:r>
            <a:r>
              <a:rPr lang="sv-SE" dirty="0"/>
              <a:t> to do simple </a:t>
            </a:r>
            <a:r>
              <a:rPr lang="sv-SE" dirty="0" err="1"/>
              <a:t>things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Many</a:t>
            </a:r>
            <a:r>
              <a:rPr lang="sv-SE" dirty="0"/>
              <a:t> </a:t>
            </a:r>
            <a:r>
              <a:rPr lang="sv-SE" u="sng" dirty="0"/>
              <a:t>not</a:t>
            </a:r>
            <a:r>
              <a:rPr lang="sv-SE" dirty="0"/>
              <a:t> </a:t>
            </a:r>
            <a:r>
              <a:rPr lang="sv-SE" dirty="0" err="1"/>
              <a:t>frequently</a:t>
            </a:r>
            <a:r>
              <a:rPr lang="sv-SE" dirty="0"/>
              <a:t> </a:t>
            </a:r>
            <a:r>
              <a:rPr lang="sv-SE" dirty="0" err="1"/>
              <a:t>used</a:t>
            </a:r>
            <a:r>
              <a:rPr lang="sv-SE" dirty="0"/>
              <a:t> </a:t>
            </a:r>
            <a:r>
              <a:rPr lang="sv-SE" dirty="0" err="1"/>
              <a:t>functions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Many</a:t>
            </a:r>
            <a:r>
              <a:rPr lang="sv-SE" dirty="0"/>
              <a:t> </a:t>
            </a:r>
            <a:r>
              <a:rPr lang="sv-SE" dirty="0" err="1"/>
              <a:t>hidden</a:t>
            </a:r>
            <a:r>
              <a:rPr lang="sv-SE" dirty="0"/>
              <a:t> </a:t>
            </a:r>
            <a:r>
              <a:rPr lang="sv-SE" dirty="0" err="1"/>
              <a:t>functions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Operations </a:t>
            </a:r>
            <a:r>
              <a:rPr lang="sv-SE" dirty="0" err="1"/>
              <a:t>outcome</a:t>
            </a:r>
            <a:r>
              <a:rPr lang="sv-SE" dirty="0"/>
              <a:t> not </a:t>
            </a:r>
            <a:r>
              <a:rPr lang="sv-SE" dirty="0" err="1"/>
              <a:t>visible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12684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endParaRPr lang="sv-SE" sz="4400" b="1" dirty="0"/>
          </a:p>
          <a:p>
            <a:pPr algn="ctr"/>
            <a:r>
              <a:rPr lang="sv-SE" sz="4400" b="1" dirty="0"/>
              <a:t>DESIGN IS DIFFICULT!</a:t>
            </a:r>
          </a:p>
        </p:txBody>
      </p:sp>
    </p:spTree>
    <p:extLst>
      <p:ext uri="{BB962C8B-B14F-4D97-AF65-F5344CB8AC3E}">
        <p14:creationId xmlns:p14="http://schemas.microsoft.com/office/powerpoint/2010/main" val="2424626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3D </a:t>
            </a:r>
            <a:r>
              <a:rPr lang="sv-SE" dirty="0" err="1"/>
              <a:t>time</a:t>
            </a:r>
            <a:r>
              <a:rPr lang="sv-SE" dirty="0"/>
              <a:t>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8581" t="10474" r="22342" b="20896"/>
          <a:stretch/>
        </p:blipFill>
        <p:spPr>
          <a:xfrm>
            <a:off x="2123856" y="2300400"/>
            <a:ext cx="3218688" cy="307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925885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JU Colors">
      <a:dk1>
        <a:sysClr val="windowText" lastClr="000000"/>
      </a:dk1>
      <a:lt1>
        <a:sysClr val="window" lastClr="FFFFFF"/>
      </a:lt1>
      <a:dk2>
        <a:srgbClr val="787878"/>
      </a:dk2>
      <a:lt2>
        <a:srgbClr val="E7E6E6"/>
      </a:lt2>
      <a:accent1>
        <a:srgbClr val="FFB500"/>
      </a:accent1>
      <a:accent2>
        <a:srgbClr val="961B81"/>
      </a:accent2>
      <a:accent3>
        <a:srgbClr val="003865"/>
      </a:accent3>
      <a:accent4>
        <a:srgbClr val="EBEBDF"/>
      </a:accent4>
      <a:accent5>
        <a:srgbClr val="009CDE"/>
      </a:accent5>
      <a:accent6>
        <a:srgbClr val="007A33"/>
      </a:accent6>
      <a:hlink>
        <a:srgbClr val="0563C1"/>
      </a:hlink>
      <a:folHlink>
        <a:srgbClr val="954F72"/>
      </a:folHlink>
    </a:clrScheme>
    <a:fontScheme name="JU-Fonts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097C883-F6EB-468F-98F6-BF8D9358C839}" vid="{78AAE75E-30D7-4DED-9183-D7BF0603D67A}"/>
    </a:ext>
  </a:extLst>
</a:theme>
</file>

<file path=ppt/theme/theme2.xml><?xml version="1.0" encoding="utf-8"?>
<a:theme xmlns:a="http://schemas.openxmlformats.org/drawingml/2006/main" name="Purple">
  <a:themeElements>
    <a:clrScheme name="JU Colors">
      <a:dk1>
        <a:sysClr val="windowText" lastClr="000000"/>
      </a:dk1>
      <a:lt1>
        <a:sysClr val="window" lastClr="FFFFFF"/>
      </a:lt1>
      <a:dk2>
        <a:srgbClr val="787878"/>
      </a:dk2>
      <a:lt2>
        <a:srgbClr val="E7E6E6"/>
      </a:lt2>
      <a:accent1>
        <a:srgbClr val="FFB500"/>
      </a:accent1>
      <a:accent2>
        <a:srgbClr val="961B81"/>
      </a:accent2>
      <a:accent3>
        <a:srgbClr val="003865"/>
      </a:accent3>
      <a:accent4>
        <a:srgbClr val="EBEBDF"/>
      </a:accent4>
      <a:accent5>
        <a:srgbClr val="009CDE"/>
      </a:accent5>
      <a:accent6>
        <a:srgbClr val="007A33"/>
      </a:accent6>
      <a:hlink>
        <a:srgbClr val="0563C1"/>
      </a:hlink>
      <a:folHlink>
        <a:srgbClr val="954F72"/>
      </a:folHlink>
    </a:clrScheme>
    <a:fontScheme name="JU-Fonts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097C883-F6EB-468F-98F6-BF8D9358C839}" vid="{1E442036-188D-47DC-803D-3577528B9E3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52efe937-3457-4dcd-98ca-ac40894c992e</Template>
  <TotalTime>4774</TotalTime>
  <Words>739</Words>
  <Application>Microsoft Office PowerPoint</Application>
  <PresentationFormat>On-screen Show (4:3)</PresentationFormat>
  <Paragraphs>150</Paragraphs>
  <Slides>52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Arial</vt:lpstr>
      <vt:lpstr>BentonSans Bold</vt:lpstr>
      <vt:lpstr>BentonSans Regular</vt:lpstr>
      <vt:lpstr>Calibri</vt:lpstr>
      <vt:lpstr>ScalaOT</vt:lpstr>
      <vt:lpstr>Times New Roman</vt:lpstr>
      <vt:lpstr>White</vt:lpstr>
      <vt:lpstr>Purple</vt:lpstr>
      <vt:lpstr>Why user research?</vt:lpstr>
      <vt:lpstr>What is user research?</vt:lpstr>
      <vt:lpstr>Why user research?</vt:lpstr>
      <vt:lpstr>User-centered design</vt:lpstr>
      <vt:lpstr>Common excuses</vt:lpstr>
      <vt:lpstr>User research is important!</vt:lpstr>
      <vt:lpstr>Where do frustrations come from?</vt:lpstr>
      <vt:lpstr>PowerPoint Presentation</vt:lpstr>
      <vt:lpstr>3D time?</vt:lpstr>
      <vt:lpstr>One way to the ER?</vt:lpstr>
      <vt:lpstr>Better get a life insurance</vt:lpstr>
      <vt:lpstr>Doors!</vt:lpstr>
      <vt:lpstr>Good design is important!</vt:lpstr>
      <vt:lpstr>PowerPoint Presentation</vt:lpstr>
      <vt:lpstr>PowerPoint Presentation</vt:lpstr>
      <vt:lpstr>Featurism</vt:lpstr>
      <vt:lpstr>Machine-Oriented</vt:lpstr>
      <vt:lpstr>Premature Product Releases</vt:lpstr>
      <vt:lpstr>“Next-Bench” Design</vt:lpstr>
      <vt:lpstr>PowerPoint Presentation</vt:lpstr>
      <vt:lpstr>Technical and Human-Oriented Skills</vt:lpstr>
      <vt:lpstr>Technical and Human-Oriented Skills</vt:lpstr>
      <vt:lpstr>What you will learn</vt:lpstr>
      <vt:lpstr>Three User-Centered Design Principles</vt:lpstr>
      <vt:lpstr>User-Centered Design Cycle</vt:lpstr>
      <vt:lpstr>Problem Analysis</vt:lpstr>
      <vt:lpstr>Design Generation</vt:lpstr>
      <vt:lpstr>Design Realization</vt:lpstr>
      <vt:lpstr>Design Evaluation</vt:lpstr>
      <vt:lpstr>PowerPoint Presentation</vt:lpstr>
      <vt:lpstr>User-Centered Design Cycle</vt:lpstr>
      <vt:lpstr>Life Cycle</vt:lpstr>
      <vt:lpstr>Life Cycle</vt:lpstr>
      <vt:lpstr>User-centered design</vt:lpstr>
      <vt:lpstr>Designing with the user in mind</vt:lpstr>
      <vt:lpstr>What is Usability?</vt:lpstr>
      <vt:lpstr>Good Usability?</vt:lpstr>
      <vt:lpstr>Model of System Acceptance</vt:lpstr>
      <vt:lpstr>Hierarchy of Consumer Needs</vt:lpstr>
      <vt:lpstr>What is UX?</vt:lpstr>
      <vt:lpstr>UX!</vt:lpstr>
      <vt:lpstr>UX Disciplines</vt:lpstr>
      <vt:lpstr>UX Fields</vt:lpstr>
      <vt:lpstr>Usability vs. UX</vt:lpstr>
      <vt:lpstr>Wrapping up</vt:lpstr>
      <vt:lpstr>Wrapping up</vt:lpstr>
      <vt:lpstr>Wrapping up</vt:lpstr>
      <vt:lpstr>Wrapping up</vt:lpstr>
      <vt:lpstr>Wrapping up</vt:lpstr>
      <vt:lpstr>Wrapping up</vt:lpstr>
      <vt:lpstr>PowerPoint Presentation</vt:lpstr>
      <vt:lpstr>PowerPoint Presentation</vt:lpstr>
    </vt:vector>
  </TitlesOfParts>
  <Company>Jönköping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user research?</dc:title>
  <dc:creator>Bruce Ferwerda</dc:creator>
  <cp:lastModifiedBy>Bruce Ferwerda</cp:lastModifiedBy>
  <cp:revision>54</cp:revision>
  <dcterms:created xsi:type="dcterms:W3CDTF">2017-06-14T08:49:35Z</dcterms:created>
  <dcterms:modified xsi:type="dcterms:W3CDTF">2017-08-28T05:41:41Z</dcterms:modified>
</cp:coreProperties>
</file>

<file path=docProps/thumbnail.jpeg>
</file>